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58" r:id="rId4"/>
    <p:sldId id="259" r:id="rId5"/>
    <p:sldId id="266" r:id="rId6"/>
    <p:sldId id="262" r:id="rId7"/>
    <p:sldId id="263" r:id="rId8"/>
    <p:sldId id="264" r:id="rId9"/>
    <p:sldId id="265" r:id="rId10"/>
    <p:sldId id="261" r:id="rId11"/>
    <p:sldId id="267" r:id="rId12"/>
    <p:sldId id="268" r:id="rId13"/>
  </p:sldIdLst>
  <p:sldSz cx="9144000" cy="514191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1">
          <p15:clr>
            <a:srgbClr val="A4A3A4"/>
          </p15:clr>
        </p15:guide>
        <p15:guide id="2" pos="1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41A"/>
    <a:srgbClr val="DD1324"/>
    <a:srgbClr val="F3C74C"/>
    <a:srgbClr val="FAFFCC"/>
    <a:srgbClr val="FF6600"/>
    <a:srgbClr val="890101"/>
    <a:srgbClr val="F2EF7D"/>
    <a:srgbClr val="E8A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1212" y="66"/>
      </p:cViewPr>
      <p:guideLst>
        <p:guide orient="horz" pos="1811"/>
        <p:guide pos="1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FB1E5-5731-4411-ABD1-7823EB066C5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B897D-0A55-4EF5-BD61-F532F0E3D6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B897D-0A55-4EF5-BD61-F532F0E3D6A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B897D-0A55-4EF5-BD61-F532F0E3D6A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B897D-0A55-4EF5-BD61-F532F0E3D6A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B897D-0A55-4EF5-BD61-F532F0E3D6A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5497"/>
            <a:ext cx="2057400" cy="273743"/>
          </a:xfrm>
        </p:spPr>
        <p:txBody>
          <a:bodyPr/>
          <a:lstStyle/>
          <a:p>
            <a:fld id="{D6D39BA7-28F7-4A3A-A0ED-72ACC48C4F2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5497"/>
            <a:ext cx="3086100" cy="27374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5497"/>
            <a:ext cx="2057400" cy="273743"/>
          </a:xfrm>
        </p:spPr>
        <p:txBody>
          <a:bodyPr/>
          <a:lstStyle/>
          <a:p>
            <a:fld id="{9BD95F7A-EB3F-42DE-92CB-245B2FC233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5651500" y="2787650"/>
            <a:ext cx="936625" cy="936625"/>
          </a:xfrm>
          <a:prstGeom prst="ellipse">
            <a:avLst/>
          </a:prstGeom>
          <a:solidFill>
            <a:srgbClr val="FBF41A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4" name="图片 23" descr="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399778"/>
            <a:ext cx="5184576" cy="46833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7653" y="3254781"/>
            <a:ext cx="5232499" cy="4924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大气年终颁奖盛典动态模板</a:t>
            </a:r>
          </a:p>
        </p:txBody>
      </p:sp>
      <p:pic>
        <p:nvPicPr>
          <p:cNvPr id="1026" name="Picture 2" descr="E:\熊猫模板\ppt\2017.1\【绽放梦想】大气年终颁奖典礼模板\模板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54" y="1041821"/>
            <a:ext cx="5349156" cy="2351420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598" y="2516222"/>
            <a:ext cx="211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400" dirty="0">
                <a:solidFill>
                  <a:schemeClr val="bg1"/>
                </a:solidFill>
              </a:rPr>
              <a:t>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勇敢前行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07653" y="2821473"/>
            <a:ext cx="1995487" cy="0"/>
          </a:xfrm>
          <a:prstGeom prst="line">
            <a:avLst/>
          </a:prstGeom>
          <a:ln w="6350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7172" y="2807949"/>
            <a:ext cx="2077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HAPPY NEW YEAR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323850" y="3795713"/>
            <a:ext cx="1873250" cy="1873250"/>
          </a:xfrm>
          <a:prstGeom prst="ellipse">
            <a:avLst/>
          </a:prstGeom>
          <a:solidFill>
            <a:srgbClr val="DD1324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1835150" y="3795713"/>
            <a:ext cx="854075" cy="854075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5292080" y="4515172"/>
            <a:ext cx="384175" cy="38417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6156325" y="1058863"/>
            <a:ext cx="384175" cy="384175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6443663" y="1203325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971550" y="554038"/>
            <a:ext cx="647700" cy="647700"/>
          </a:xfrm>
          <a:prstGeom prst="ellipse">
            <a:avLst/>
          </a:prstGeom>
          <a:solidFill>
            <a:srgbClr val="DD1324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1331913" y="2282825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1187450" y="1058863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-136525" y="1851025"/>
            <a:ext cx="280988" cy="288925"/>
          </a:xfrm>
          <a:prstGeom prst="ellipse">
            <a:avLst/>
          </a:prstGeom>
          <a:solidFill>
            <a:srgbClr val="F3C74C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8675688" y="1490663"/>
            <a:ext cx="647700" cy="647700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3851920" y="698748"/>
            <a:ext cx="514776" cy="514776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4580549" y="1706860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" name="sound0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>
          <a:xfrm>
            <a:off x="-1404664" y="-110145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31" dur="1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0" presetClass="path" presetSubtype="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2.5E-6 -1.23457E-7 L -0.03298 -1.23457E-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1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4" grpId="1" animBg="1"/>
      <p:bldP spid="10" grpId="0" animBg="1"/>
      <p:bldP spid="4" grpId="0"/>
      <p:bldP spid="9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07" y="1121230"/>
            <a:ext cx="3199146" cy="28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10252"/>
          <p:cNvSpPr txBox="1">
            <a:spLocks noChangeArrowheads="1"/>
          </p:cNvSpPr>
          <p:nvPr/>
        </p:nvSpPr>
        <p:spPr bwMode="auto">
          <a:xfrm>
            <a:off x="4993630" y="1898104"/>
            <a:ext cx="1365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altLang="zh-CN" sz="4400" dirty="0"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综艺简体"/>
              </a:rPr>
              <a:t>2020</a:t>
            </a: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6278434" y="2801234"/>
            <a:ext cx="936625" cy="936625"/>
          </a:xfrm>
          <a:prstGeom prst="ellipse">
            <a:avLst/>
          </a:prstGeom>
          <a:solidFill>
            <a:srgbClr val="FBF41A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矩形 7"/>
          <p:cNvSpPr>
            <a:spLocks noChangeArrowheads="1" noChangeShapeType="1" noTextEdit="1"/>
          </p:cNvSpPr>
          <p:nvPr/>
        </p:nvSpPr>
        <p:spPr bwMode="auto">
          <a:xfrm>
            <a:off x="5118913" y="2667545"/>
            <a:ext cx="1223963" cy="315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dirty="0">
                <a:ln w="9525">
                  <a:noFill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最佳歌手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118913" y="3018382"/>
            <a:ext cx="2089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HAPPY NEW YEAR</a:t>
            </a:r>
          </a:p>
        </p:txBody>
      </p:sp>
      <p:sp>
        <p:nvSpPr>
          <p:cNvPr id="11" name="任意多边形 10"/>
          <p:cNvSpPr>
            <a:spLocks noEditPoints="1" noChangeArrowheads="1"/>
          </p:cNvSpPr>
          <p:nvPr/>
        </p:nvSpPr>
        <p:spPr bwMode="auto">
          <a:xfrm>
            <a:off x="6583541" y="2147162"/>
            <a:ext cx="439737" cy="430213"/>
          </a:xfrm>
          <a:custGeom>
            <a:avLst/>
            <a:gdLst>
              <a:gd name="T0" fmla="*/ 277 w 277"/>
              <a:gd name="T1" fmla="*/ 182 h 271"/>
              <a:gd name="T2" fmla="*/ 172 w 277"/>
              <a:gd name="T3" fmla="*/ 173 h 271"/>
              <a:gd name="T4" fmla="*/ 130 w 277"/>
              <a:gd name="T5" fmla="*/ 271 h 271"/>
              <a:gd name="T6" fmla="*/ 106 w 277"/>
              <a:gd name="T7" fmla="*/ 168 h 271"/>
              <a:gd name="T8" fmla="*/ 0 w 277"/>
              <a:gd name="T9" fmla="*/ 159 h 271"/>
              <a:gd name="T10" fmla="*/ 90 w 277"/>
              <a:gd name="T11" fmla="*/ 104 h 271"/>
              <a:gd name="T12" fmla="*/ 66 w 277"/>
              <a:gd name="T13" fmla="*/ 0 h 271"/>
              <a:gd name="T14" fmla="*/ 146 w 277"/>
              <a:gd name="T15" fmla="*/ 70 h 271"/>
              <a:gd name="T16" fmla="*/ 238 w 277"/>
              <a:gd name="T17" fmla="*/ 15 h 271"/>
              <a:gd name="T18" fmla="*/ 197 w 277"/>
              <a:gd name="T19" fmla="*/ 113 h 271"/>
              <a:gd name="T20" fmla="*/ 277 w 277"/>
              <a:gd name="T21" fmla="*/ 182 h 271"/>
              <a:gd name="T22" fmla="*/ 78 w 277"/>
              <a:gd name="T23" fmla="*/ 141 h 271"/>
              <a:gd name="T24" fmla="*/ 126 w 277"/>
              <a:gd name="T25" fmla="*/ 145 h 271"/>
              <a:gd name="T26" fmla="*/ 137 w 277"/>
              <a:gd name="T27" fmla="*/ 192 h 271"/>
              <a:gd name="T28" fmla="*/ 155 w 277"/>
              <a:gd name="T29" fmla="*/ 148 h 271"/>
              <a:gd name="T30" fmla="*/ 204 w 277"/>
              <a:gd name="T31" fmla="*/ 151 h 271"/>
              <a:gd name="T32" fmla="*/ 167 w 277"/>
              <a:gd name="T33" fmla="*/ 120 h 271"/>
              <a:gd name="T34" fmla="*/ 186 w 277"/>
              <a:gd name="T35" fmla="*/ 75 h 271"/>
              <a:gd name="T36" fmla="*/ 145 w 277"/>
              <a:gd name="T37" fmla="*/ 101 h 271"/>
              <a:gd name="T38" fmla="*/ 108 w 277"/>
              <a:gd name="T39" fmla="*/ 69 h 271"/>
              <a:gd name="T40" fmla="*/ 118 w 277"/>
              <a:gd name="T41" fmla="*/ 116 h 271"/>
              <a:gd name="T42" fmla="*/ 78 w 277"/>
              <a:gd name="T43" fmla="*/ 14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7" h="271">
                <a:moveTo>
                  <a:pt x="277" y="182"/>
                </a:moveTo>
                <a:lnTo>
                  <a:pt x="172" y="173"/>
                </a:lnTo>
                <a:lnTo>
                  <a:pt x="130" y="271"/>
                </a:lnTo>
                <a:lnTo>
                  <a:pt x="106" y="168"/>
                </a:lnTo>
                <a:lnTo>
                  <a:pt x="0" y="159"/>
                </a:lnTo>
                <a:lnTo>
                  <a:pt x="90" y="104"/>
                </a:lnTo>
                <a:lnTo>
                  <a:pt x="66" y="0"/>
                </a:lnTo>
                <a:lnTo>
                  <a:pt x="146" y="70"/>
                </a:lnTo>
                <a:lnTo>
                  <a:pt x="238" y="15"/>
                </a:lnTo>
                <a:lnTo>
                  <a:pt x="197" y="113"/>
                </a:lnTo>
                <a:lnTo>
                  <a:pt x="277" y="182"/>
                </a:lnTo>
                <a:close/>
                <a:moveTo>
                  <a:pt x="78" y="141"/>
                </a:moveTo>
                <a:lnTo>
                  <a:pt x="126" y="145"/>
                </a:lnTo>
                <a:lnTo>
                  <a:pt x="137" y="192"/>
                </a:lnTo>
                <a:lnTo>
                  <a:pt x="155" y="148"/>
                </a:lnTo>
                <a:lnTo>
                  <a:pt x="204" y="151"/>
                </a:lnTo>
                <a:lnTo>
                  <a:pt x="167" y="120"/>
                </a:lnTo>
                <a:lnTo>
                  <a:pt x="186" y="75"/>
                </a:lnTo>
                <a:lnTo>
                  <a:pt x="145" y="101"/>
                </a:lnTo>
                <a:lnTo>
                  <a:pt x="108" y="69"/>
                </a:lnTo>
                <a:lnTo>
                  <a:pt x="118" y="116"/>
                </a:lnTo>
                <a:lnTo>
                  <a:pt x="78" y="141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2" name="任意多边形 11"/>
          <p:cNvSpPr>
            <a:spLocks noEditPoints="1" noChangeArrowheads="1"/>
          </p:cNvSpPr>
          <p:nvPr/>
        </p:nvSpPr>
        <p:spPr bwMode="auto">
          <a:xfrm>
            <a:off x="7167741" y="2163355"/>
            <a:ext cx="138112" cy="133350"/>
          </a:xfrm>
          <a:custGeom>
            <a:avLst/>
            <a:gdLst>
              <a:gd name="T0" fmla="*/ 68 w 87"/>
              <a:gd name="T1" fmla="*/ 84 h 84"/>
              <a:gd name="T2" fmla="*/ 41 w 87"/>
              <a:gd name="T3" fmla="*/ 62 h 84"/>
              <a:gd name="T4" fmla="*/ 13 w 87"/>
              <a:gd name="T5" fmla="*/ 80 h 84"/>
              <a:gd name="T6" fmla="*/ 26 w 87"/>
              <a:gd name="T7" fmla="*/ 49 h 84"/>
              <a:gd name="T8" fmla="*/ 0 w 87"/>
              <a:gd name="T9" fmla="*/ 28 h 84"/>
              <a:gd name="T10" fmla="*/ 34 w 87"/>
              <a:gd name="T11" fmla="*/ 30 h 84"/>
              <a:gd name="T12" fmla="*/ 46 w 87"/>
              <a:gd name="T13" fmla="*/ 0 h 84"/>
              <a:gd name="T14" fmla="*/ 54 w 87"/>
              <a:gd name="T15" fmla="*/ 31 h 84"/>
              <a:gd name="T16" fmla="*/ 87 w 87"/>
              <a:gd name="T17" fmla="*/ 34 h 84"/>
              <a:gd name="T18" fmla="*/ 59 w 87"/>
              <a:gd name="T19" fmla="*/ 52 h 84"/>
              <a:gd name="T20" fmla="*/ 68 w 87"/>
              <a:gd name="T21" fmla="*/ 84 h 84"/>
              <a:gd name="T22" fmla="*/ 23 w 87"/>
              <a:gd name="T23" fmla="*/ 36 h 84"/>
              <a:gd name="T24" fmla="*/ 35 w 87"/>
              <a:gd name="T25" fmla="*/ 47 h 84"/>
              <a:gd name="T26" fmla="*/ 30 w 87"/>
              <a:gd name="T27" fmla="*/ 61 h 84"/>
              <a:gd name="T28" fmla="*/ 42 w 87"/>
              <a:gd name="T29" fmla="*/ 53 h 84"/>
              <a:gd name="T30" fmla="*/ 54 w 87"/>
              <a:gd name="T31" fmla="*/ 62 h 84"/>
              <a:gd name="T32" fmla="*/ 50 w 87"/>
              <a:gd name="T33" fmla="*/ 48 h 84"/>
              <a:gd name="T34" fmla="*/ 63 w 87"/>
              <a:gd name="T35" fmla="*/ 39 h 84"/>
              <a:gd name="T36" fmla="*/ 48 w 87"/>
              <a:gd name="T37" fmla="*/ 39 h 84"/>
              <a:gd name="T38" fmla="*/ 44 w 87"/>
              <a:gd name="T39" fmla="*/ 24 h 84"/>
              <a:gd name="T40" fmla="*/ 39 w 87"/>
              <a:gd name="T41" fmla="*/ 38 h 84"/>
              <a:gd name="T42" fmla="*/ 23 w 87"/>
              <a:gd name="T43" fmla="*/ 3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7" h="84">
                <a:moveTo>
                  <a:pt x="68" y="84"/>
                </a:moveTo>
                <a:lnTo>
                  <a:pt x="41" y="62"/>
                </a:lnTo>
                <a:lnTo>
                  <a:pt x="13" y="80"/>
                </a:lnTo>
                <a:lnTo>
                  <a:pt x="26" y="49"/>
                </a:lnTo>
                <a:lnTo>
                  <a:pt x="0" y="28"/>
                </a:lnTo>
                <a:lnTo>
                  <a:pt x="34" y="30"/>
                </a:lnTo>
                <a:lnTo>
                  <a:pt x="46" y="0"/>
                </a:lnTo>
                <a:lnTo>
                  <a:pt x="54" y="31"/>
                </a:lnTo>
                <a:lnTo>
                  <a:pt x="87" y="34"/>
                </a:lnTo>
                <a:lnTo>
                  <a:pt x="59" y="52"/>
                </a:lnTo>
                <a:lnTo>
                  <a:pt x="68" y="84"/>
                </a:lnTo>
                <a:close/>
                <a:moveTo>
                  <a:pt x="23" y="36"/>
                </a:moveTo>
                <a:lnTo>
                  <a:pt x="35" y="47"/>
                </a:lnTo>
                <a:lnTo>
                  <a:pt x="30" y="61"/>
                </a:lnTo>
                <a:lnTo>
                  <a:pt x="42" y="53"/>
                </a:lnTo>
                <a:lnTo>
                  <a:pt x="54" y="62"/>
                </a:lnTo>
                <a:lnTo>
                  <a:pt x="50" y="48"/>
                </a:lnTo>
                <a:lnTo>
                  <a:pt x="63" y="39"/>
                </a:lnTo>
                <a:lnTo>
                  <a:pt x="48" y="39"/>
                </a:lnTo>
                <a:lnTo>
                  <a:pt x="44" y="24"/>
                </a:lnTo>
                <a:lnTo>
                  <a:pt x="39" y="38"/>
                </a:lnTo>
                <a:lnTo>
                  <a:pt x="23" y="36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517550" y="2713582"/>
            <a:ext cx="80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华文仿宋" panose="02010600040101010101" pitchFamily="2" charset="-122"/>
                <a:ea typeface="微软雅黑" panose="020B0503020204020204" pitchFamily="34" charset="-122"/>
              </a:rPr>
              <a:t>史密斯</a:t>
            </a:r>
          </a:p>
        </p:txBody>
      </p:sp>
      <p:pic>
        <p:nvPicPr>
          <p:cNvPr id="15" name="Picture 2" descr="E:\熊猫模板\ppt\2017.1\【绽放梦想】大气年终颁奖典礼模板\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0538"/>
            <a:ext cx="91440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323850" y="3795713"/>
            <a:ext cx="1873250" cy="1873250"/>
          </a:xfrm>
          <a:prstGeom prst="ellipse">
            <a:avLst/>
          </a:prstGeom>
          <a:solidFill>
            <a:srgbClr val="DD1324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835150" y="3795713"/>
            <a:ext cx="854075" cy="854075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5292080" y="4515172"/>
            <a:ext cx="384175" cy="38417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156325" y="1058863"/>
            <a:ext cx="384175" cy="384175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6443663" y="1203325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971550" y="554038"/>
            <a:ext cx="647700" cy="647700"/>
          </a:xfrm>
          <a:prstGeom prst="ellipse">
            <a:avLst/>
          </a:prstGeom>
          <a:solidFill>
            <a:srgbClr val="DD1324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1331913" y="2282825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1187450" y="1058863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-136525" y="1851025"/>
            <a:ext cx="280988" cy="288925"/>
          </a:xfrm>
          <a:prstGeom prst="ellipse">
            <a:avLst/>
          </a:prstGeom>
          <a:solidFill>
            <a:srgbClr val="F3C74C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9302622" y="1504247"/>
            <a:ext cx="647700" cy="647700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51920" y="698748"/>
            <a:ext cx="514776" cy="514776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5013931" y="2489249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7302410" y="2759302"/>
            <a:ext cx="809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576412" y="1121230"/>
            <a:ext cx="4571999" cy="3556000"/>
            <a:chOff x="0" y="0"/>
            <a:chExt cx="1461" cy="2240"/>
          </a:xfrm>
        </p:grpSpPr>
        <p:pic>
          <p:nvPicPr>
            <p:cNvPr id="33" name="图片 18435" descr="框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61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矩形 33"/>
            <p:cNvSpPr/>
            <p:nvPr/>
          </p:nvSpPr>
          <p:spPr>
            <a:xfrm>
              <a:off x="191" y="176"/>
              <a:ext cx="1004" cy="1448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/>
            </a:ln>
          </p:spPr>
          <p:txBody>
            <a:bodyPr/>
            <a:lstStyle/>
            <a:p>
              <a:endParaRPr lang="zh-CN" altLang="en-US" noProof="1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mph" presetSubtype="0" repeatCount="indefinite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7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0" presetClass="path" presetSubtype="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2.5E-6 -1.23457E-7 L -0.03298 -1.23457E-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8" grpId="0" animBg="1"/>
      <p:bldP spid="9" grpId="0"/>
      <p:bldP spid="13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光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07" y="1121230"/>
            <a:ext cx="3199146" cy="28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10252"/>
          <p:cNvSpPr txBox="1">
            <a:spLocks noChangeArrowheads="1"/>
          </p:cNvSpPr>
          <p:nvPr/>
        </p:nvSpPr>
        <p:spPr bwMode="auto">
          <a:xfrm>
            <a:off x="4389566" y="1898104"/>
            <a:ext cx="1365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altLang="zh-CN" sz="4400" dirty="0"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综艺简体"/>
              </a:rPr>
              <a:t>2020</a:t>
            </a: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651500" y="2787650"/>
            <a:ext cx="936625" cy="936625"/>
          </a:xfrm>
          <a:prstGeom prst="ellipse">
            <a:avLst/>
          </a:prstGeom>
          <a:solidFill>
            <a:srgbClr val="FBF41A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矩形 7"/>
          <p:cNvSpPr>
            <a:spLocks noChangeArrowheads="1" noChangeShapeType="1" noTextEdit="1"/>
          </p:cNvSpPr>
          <p:nvPr/>
        </p:nvSpPr>
        <p:spPr bwMode="auto">
          <a:xfrm>
            <a:off x="4491979" y="2653961"/>
            <a:ext cx="1223963" cy="315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dirty="0">
                <a:ln w="9525">
                  <a:noFill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最佳表演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491979" y="3004798"/>
            <a:ext cx="2089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HAPPY NEW YEAR</a:t>
            </a:r>
          </a:p>
        </p:txBody>
      </p:sp>
      <p:sp>
        <p:nvSpPr>
          <p:cNvPr id="11" name="任意多边形 10"/>
          <p:cNvSpPr>
            <a:spLocks noEditPoints="1" noChangeArrowheads="1"/>
          </p:cNvSpPr>
          <p:nvPr/>
        </p:nvSpPr>
        <p:spPr bwMode="auto">
          <a:xfrm>
            <a:off x="5956607" y="2133578"/>
            <a:ext cx="439737" cy="430213"/>
          </a:xfrm>
          <a:custGeom>
            <a:avLst/>
            <a:gdLst>
              <a:gd name="T0" fmla="*/ 277 w 277"/>
              <a:gd name="T1" fmla="*/ 182 h 271"/>
              <a:gd name="T2" fmla="*/ 172 w 277"/>
              <a:gd name="T3" fmla="*/ 173 h 271"/>
              <a:gd name="T4" fmla="*/ 130 w 277"/>
              <a:gd name="T5" fmla="*/ 271 h 271"/>
              <a:gd name="T6" fmla="*/ 106 w 277"/>
              <a:gd name="T7" fmla="*/ 168 h 271"/>
              <a:gd name="T8" fmla="*/ 0 w 277"/>
              <a:gd name="T9" fmla="*/ 159 h 271"/>
              <a:gd name="T10" fmla="*/ 90 w 277"/>
              <a:gd name="T11" fmla="*/ 104 h 271"/>
              <a:gd name="T12" fmla="*/ 66 w 277"/>
              <a:gd name="T13" fmla="*/ 0 h 271"/>
              <a:gd name="T14" fmla="*/ 146 w 277"/>
              <a:gd name="T15" fmla="*/ 70 h 271"/>
              <a:gd name="T16" fmla="*/ 238 w 277"/>
              <a:gd name="T17" fmla="*/ 15 h 271"/>
              <a:gd name="T18" fmla="*/ 197 w 277"/>
              <a:gd name="T19" fmla="*/ 113 h 271"/>
              <a:gd name="T20" fmla="*/ 277 w 277"/>
              <a:gd name="T21" fmla="*/ 182 h 271"/>
              <a:gd name="T22" fmla="*/ 78 w 277"/>
              <a:gd name="T23" fmla="*/ 141 h 271"/>
              <a:gd name="T24" fmla="*/ 126 w 277"/>
              <a:gd name="T25" fmla="*/ 145 h 271"/>
              <a:gd name="T26" fmla="*/ 137 w 277"/>
              <a:gd name="T27" fmla="*/ 192 h 271"/>
              <a:gd name="T28" fmla="*/ 155 w 277"/>
              <a:gd name="T29" fmla="*/ 148 h 271"/>
              <a:gd name="T30" fmla="*/ 204 w 277"/>
              <a:gd name="T31" fmla="*/ 151 h 271"/>
              <a:gd name="T32" fmla="*/ 167 w 277"/>
              <a:gd name="T33" fmla="*/ 120 h 271"/>
              <a:gd name="T34" fmla="*/ 186 w 277"/>
              <a:gd name="T35" fmla="*/ 75 h 271"/>
              <a:gd name="T36" fmla="*/ 145 w 277"/>
              <a:gd name="T37" fmla="*/ 101 h 271"/>
              <a:gd name="T38" fmla="*/ 108 w 277"/>
              <a:gd name="T39" fmla="*/ 69 h 271"/>
              <a:gd name="T40" fmla="*/ 118 w 277"/>
              <a:gd name="T41" fmla="*/ 116 h 271"/>
              <a:gd name="T42" fmla="*/ 78 w 277"/>
              <a:gd name="T43" fmla="*/ 14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7" h="271">
                <a:moveTo>
                  <a:pt x="277" y="182"/>
                </a:moveTo>
                <a:lnTo>
                  <a:pt x="172" y="173"/>
                </a:lnTo>
                <a:lnTo>
                  <a:pt x="130" y="271"/>
                </a:lnTo>
                <a:lnTo>
                  <a:pt x="106" y="168"/>
                </a:lnTo>
                <a:lnTo>
                  <a:pt x="0" y="159"/>
                </a:lnTo>
                <a:lnTo>
                  <a:pt x="90" y="104"/>
                </a:lnTo>
                <a:lnTo>
                  <a:pt x="66" y="0"/>
                </a:lnTo>
                <a:lnTo>
                  <a:pt x="146" y="70"/>
                </a:lnTo>
                <a:lnTo>
                  <a:pt x="238" y="15"/>
                </a:lnTo>
                <a:lnTo>
                  <a:pt x="197" y="113"/>
                </a:lnTo>
                <a:lnTo>
                  <a:pt x="277" y="182"/>
                </a:lnTo>
                <a:close/>
                <a:moveTo>
                  <a:pt x="78" y="141"/>
                </a:moveTo>
                <a:lnTo>
                  <a:pt x="126" y="145"/>
                </a:lnTo>
                <a:lnTo>
                  <a:pt x="137" y="192"/>
                </a:lnTo>
                <a:lnTo>
                  <a:pt x="155" y="148"/>
                </a:lnTo>
                <a:lnTo>
                  <a:pt x="204" y="151"/>
                </a:lnTo>
                <a:lnTo>
                  <a:pt x="167" y="120"/>
                </a:lnTo>
                <a:lnTo>
                  <a:pt x="186" y="75"/>
                </a:lnTo>
                <a:lnTo>
                  <a:pt x="145" y="101"/>
                </a:lnTo>
                <a:lnTo>
                  <a:pt x="108" y="69"/>
                </a:lnTo>
                <a:lnTo>
                  <a:pt x="118" y="116"/>
                </a:lnTo>
                <a:lnTo>
                  <a:pt x="78" y="141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2" name="任意多边形 11"/>
          <p:cNvSpPr>
            <a:spLocks noEditPoints="1" noChangeArrowheads="1"/>
          </p:cNvSpPr>
          <p:nvPr/>
        </p:nvSpPr>
        <p:spPr bwMode="auto">
          <a:xfrm>
            <a:off x="6540807" y="2149771"/>
            <a:ext cx="138112" cy="133350"/>
          </a:xfrm>
          <a:custGeom>
            <a:avLst/>
            <a:gdLst>
              <a:gd name="T0" fmla="*/ 68 w 87"/>
              <a:gd name="T1" fmla="*/ 84 h 84"/>
              <a:gd name="T2" fmla="*/ 41 w 87"/>
              <a:gd name="T3" fmla="*/ 62 h 84"/>
              <a:gd name="T4" fmla="*/ 13 w 87"/>
              <a:gd name="T5" fmla="*/ 80 h 84"/>
              <a:gd name="T6" fmla="*/ 26 w 87"/>
              <a:gd name="T7" fmla="*/ 49 h 84"/>
              <a:gd name="T8" fmla="*/ 0 w 87"/>
              <a:gd name="T9" fmla="*/ 28 h 84"/>
              <a:gd name="T10" fmla="*/ 34 w 87"/>
              <a:gd name="T11" fmla="*/ 30 h 84"/>
              <a:gd name="T12" fmla="*/ 46 w 87"/>
              <a:gd name="T13" fmla="*/ 0 h 84"/>
              <a:gd name="T14" fmla="*/ 54 w 87"/>
              <a:gd name="T15" fmla="*/ 31 h 84"/>
              <a:gd name="T16" fmla="*/ 87 w 87"/>
              <a:gd name="T17" fmla="*/ 34 h 84"/>
              <a:gd name="T18" fmla="*/ 59 w 87"/>
              <a:gd name="T19" fmla="*/ 52 h 84"/>
              <a:gd name="T20" fmla="*/ 68 w 87"/>
              <a:gd name="T21" fmla="*/ 84 h 84"/>
              <a:gd name="T22" fmla="*/ 23 w 87"/>
              <a:gd name="T23" fmla="*/ 36 h 84"/>
              <a:gd name="T24" fmla="*/ 35 w 87"/>
              <a:gd name="T25" fmla="*/ 47 h 84"/>
              <a:gd name="T26" fmla="*/ 30 w 87"/>
              <a:gd name="T27" fmla="*/ 61 h 84"/>
              <a:gd name="T28" fmla="*/ 42 w 87"/>
              <a:gd name="T29" fmla="*/ 53 h 84"/>
              <a:gd name="T30" fmla="*/ 54 w 87"/>
              <a:gd name="T31" fmla="*/ 62 h 84"/>
              <a:gd name="T32" fmla="*/ 50 w 87"/>
              <a:gd name="T33" fmla="*/ 48 h 84"/>
              <a:gd name="T34" fmla="*/ 63 w 87"/>
              <a:gd name="T35" fmla="*/ 39 h 84"/>
              <a:gd name="T36" fmla="*/ 48 w 87"/>
              <a:gd name="T37" fmla="*/ 39 h 84"/>
              <a:gd name="T38" fmla="*/ 44 w 87"/>
              <a:gd name="T39" fmla="*/ 24 h 84"/>
              <a:gd name="T40" fmla="*/ 39 w 87"/>
              <a:gd name="T41" fmla="*/ 38 h 84"/>
              <a:gd name="T42" fmla="*/ 23 w 87"/>
              <a:gd name="T43" fmla="*/ 3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7" h="84">
                <a:moveTo>
                  <a:pt x="68" y="84"/>
                </a:moveTo>
                <a:lnTo>
                  <a:pt x="41" y="62"/>
                </a:lnTo>
                <a:lnTo>
                  <a:pt x="13" y="80"/>
                </a:lnTo>
                <a:lnTo>
                  <a:pt x="26" y="49"/>
                </a:lnTo>
                <a:lnTo>
                  <a:pt x="0" y="28"/>
                </a:lnTo>
                <a:lnTo>
                  <a:pt x="34" y="30"/>
                </a:lnTo>
                <a:lnTo>
                  <a:pt x="46" y="0"/>
                </a:lnTo>
                <a:lnTo>
                  <a:pt x="54" y="31"/>
                </a:lnTo>
                <a:lnTo>
                  <a:pt x="87" y="34"/>
                </a:lnTo>
                <a:lnTo>
                  <a:pt x="59" y="52"/>
                </a:lnTo>
                <a:lnTo>
                  <a:pt x="68" y="84"/>
                </a:lnTo>
                <a:close/>
                <a:moveTo>
                  <a:pt x="23" y="36"/>
                </a:moveTo>
                <a:lnTo>
                  <a:pt x="35" y="47"/>
                </a:lnTo>
                <a:lnTo>
                  <a:pt x="30" y="61"/>
                </a:lnTo>
                <a:lnTo>
                  <a:pt x="42" y="53"/>
                </a:lnTo>
                <a:lnTo>
                  <a:pt x="54" y="62"/>
                </a:lnTo>
                <a:lnTo>
                  <a:pt x="50" y="48"/>
                </a:lnTo>
                <a:lnTo>
                  <a:pt x="63" y="39"/>
                </a:lnTo>
                <a:lnTo>
                  <a:pt x="48" y="39"/>
                </a:lnTo>
                <a:lnTo>
                  <a:pt x="44" y="24"/>
                </a:lnTo>
                <a:lnTo>
                  <a:pt x="39" y="38"/>
                </a:lnTo>
                <a:lnTo>
                  <a:pt x="23" y="36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890616" y="2699998"/>
            <a:ext cx="80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华文仿宋" panose="02010600040101010101" pitchFamily="2" charset="-122"/>
                <a:ea typeface="微软雅黑" panose="020B0503020204020204" pitchFamily="34" charset="-122"/>
              </a:rPr>
              <a:t>凯瑟琳</a:t>
            </a:r>
          </a:p>
        </p:txBody>
      </p:sp>
      <p:pic>
        <p:nvPicPr>
          <p:cNvPr id="15" name="Picture 2" descr="E:\熊猫模板\ppt\2017.1\【绽放梦想】大气年终颁奖典礼模板\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0538"/>
            <a:ext cx="91440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323850" y="3795713"/>
            <a:ext cx="1873250" cy="1873250"/>
          </a:xfrm>
          <a:prstGeom prst="ellipse">
            <a:avLst/>
          </a:prstGeom>
          <a:solidFill>
            <a:srgbClr val="DD1324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835150" y="3795713"/>
            <a:ext cx="854075" cy="854075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5292080" y="4515172"/>
            <a:ext cx="384175" cy="38417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156325" y="1058863"/>
            <a:ext cx="384175" cy="384175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6443663" y="1203325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971550" y="554038"/>
            <a:ext cx="647700" cy="647700"/>
          </a:xfrm>
          <a:prstGeom prst="ellipse">
            <a:avLst/>
          </a:prstGeom>
          <a:solidFill>
            <a:srgbClr val="DD1324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1331913" y="2282825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1187450" y="1058863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-136525" y="1851025"/>
            <a:ext cx="280988" cy="288925"/>
          </a:xfrm>
          <a:prstGeom prst="ellipse">
            <a:avLst/>
          </a:prstGeom>
          <a:solidFill>
            <a:srgbClr val="F3C74C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8675688" y="1490663"/>
            <a:ext cx="647700" cy="647700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51920" y="698748"/>
            <a:ext cx="514776" cy="514776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386997" y="2475665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675476" y="2745718"/>
            <a:ext cx="809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1024233" y="1087257"/>
            <a:ext cx="3085075" cy="3556000"/>
            <a:chOff x="0" y="0"/>
            <a:chExt cx="1461" cy="2240"/>
          </a:xfrm>
        </p:grpSpPr>
        <p:pic>
          <p:nvPicPr>
            <p:cNvPr id="36" name="图片 19464" descr="框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61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矩形 36"/>
            <p:cNvSpPr/>
            <p:nvPr/>
          </p:nvSpPr>
          <p:spPr>
            <a:xfrm>
              <a:off x="191" y="176"/>
              <a:ext cx="1004" cy="1448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/>
            </a:ln>
          </p:spPr>
          <p:txBody>
            <a:bodyPr/>
            <a:lstStyle/>
            <a:p>
              <a:endParaRPr lang="zh-CN" altLang="en-US" noProof="1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mph" presetSubtype="0" repeatCount="indefinite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7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0" presetClass="path" presetSubtype="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2.5E-6 -1.23457E-7 L -0.03298 -1.23457E-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8" grpId="0" animBg="1"/>
      <p:bldP spid="9" grpId="0"/>
      <p:bldP spid="13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5651500" y="2787650"/>
            <a:ext cx="936625" cy="936625"/>
          </a:xfrm>
          <a:prstGeom prst="ellipse">
            <a:avLst/>
          </a:prstGeom>
          <a:solidFill>
            <a:srgbClr val="FBF41A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4" name="图片 23" descr="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399778"/>
            <a:ext cx="5184576" cy="46833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7653" y="3254781"/>
            <a:ext cx="5232499" cy="4924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00" b="1" dirty="0">
                <a:ln w="6350"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恭祝大家新年快乐</a:t>
            </a:r>
            <a:r>
              <a:rPr lang="en-US" altLang="zh-CN" sz="2600" b="1" dirty="0">
                <a:ln w="6350"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600" b="1" dirty="0">
                <a:ln w="6350"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万事如意</a:t>
            </a:r>
          </a:p>
        </p:txBody>
      </p:sp>
      <p:pic>
        <p:nvPicPr>
          <p:cNvPr id="1026" name="Picture 2" descr="E:\熊猫模板\ppt\2017.1\【绽放梦想】大气年终颁奖典礼模板\模板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54" y="1041821"/>
            <a:ext cx="5349156" cy="2351420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598" y="2516222"/>
            <a:ext cx="211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400" dirty="0">
                <a:solidFill>
                  <a:prstClr val="white"/>
                </a:solidFill>
              </a:rPr>
              <a:t>◎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勇敢前行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07653" y="2821473"/>
            <a:ext cx="1995487" cy="0"/>
          </a:xfrm>
          <a:prstGeom prst="line">
            <a:avLst/>
          </a:prstGeom>
          <a:ln w="6350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7172" y="2807949"/>
            <a:ext cx="2077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HAPPY NEW YEAR</a:t>
            </a:r>
            <a:endParaRPr lang="zh-CN" altLang="en-US" sz="10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323850" y="3795713"/>
            <a:ext cx="1873250" cy="1873250"/>
          </a:xfrm>
          <a:prstGeom prst="ellipse">
            <a:avLst/>
          </a:prstGeom>
          <a:solidFill>
            <a:srgbClr val="DD1324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1835150" y="3795713"/>
            <a:ext cx="854075" cy="854075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5292080" y="4515172"/>
            <a:ext cx="384175" cy="38417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6156325" y="1058863"/>
            <a:ext cx="384175" cy="384175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6443663" y="1203325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971550" y="554038"/>
            <a:ext cx="647700" cy="647700"/>
          </a:xfrm>
          <a:prstGeom prst="ellipse">
            <a:avLst/>
          </a:prstGeom>
          <a:solidFill>
            <a:srgbClr val="DD1324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1331913" y="2282825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1187450" y="1058863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-136525" y="1851025"/>
            <a:ext cx="280988" cy="288925"/>
          </a:xfrm>
          <a:prstGeom prst="ellipse">
            <a:avLst/>
          </a:prstGeom>
          <a:solidFill>
            <a:srgbClr val="F3C74C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8675688" y="1490663"/>
            <a:ext cx="647700" cy="647700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3851920" y="698748"/>
            <a:ext cx="514776" cy="514776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4580549" y="1706860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0" presetClass="path" presetSubtype="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2.5E-6 -1.23457E-7 L -0.03298 -1.23457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0" grpId="0" animBg="1"/>
      <p:bldP spid="4" grpId="0"/>
      <p:bldP spid="9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7" y="951086"/>
            <a:ext cx="3908425" cy="3530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huat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1225"/>
            <a:ext cx="5113586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4102"/>
          <p:cNvSpPr txBox="1">
            <a:spLocks noChangeArrowheads="1"/>
          </p:cNvSpPr>
          <p:nvPr/>
        </p:nvSpPr>
        <p:spPr bwMode="auto">
          <a:xfrm>
            <a:off x="3369642" y="1712912"/>
            <a:ext cx="17351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5400" dirty="0"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综艺简体"/>
              </a:rPr>
              <a:t>2020</a:t>
            </a:r>
          </a:p>
        </p:txBody>
      </p:sp>
      <p:sp>
        <p:nvSpPr>
          <p:cNvPr id="4" name="矩形 3"/>
          <p:cNvSpPr>
            <a:spLocks noChangeArrowheads="1" noChangeShapeType="1" noTextEdit="1"/>
          </p:cNvSpPr>
          <p:nvPr/>
        </p:nvSpPr>
        <p:spPr bwMode="auto">
          <a:xfrm>
            <a:off x="5087317" y="1858962"/>
            <a:ext cx="2281237" cy="587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dirty="0">
                <a:ln w="9525">
                  <a:noFill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新年致辞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063504" y="2447924"/>
            <a:ext cx="2308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HAPPY NEW YEAR</a:t>
            </a:r>
            <a:endParaRPr lang="en-US" altLang="zh-CN" sz="2100" dirty="0">
              <a:solidFill>
                <a:schemeClr val="bg1"/>
              </a:solidFill>
            </a:endParaRPr>
          </a:p>
        </p:txBody>
      </p:sp>
      <p:sp>
        <p:nvSpPr>
          <p:cNvPr id="8" name="任意多边形 7"/>
          <p:cNvSpPr>
            <a:spLocks noEditPoints="1" noChangeArrowheads="1"/>
          </p:cNvSpPr>
          <p:nvPr/>
        </p:nvSpPr>
        <p:spPr bwMode="auto">
          <a:xfrm>
            <a:off x="7130429" y="2682874"/>
            <a:ext cx="969963" cy="411163"/>
          </a:xfrm>
          <a:custGeom>
            <a:avLst/>
            <a:gdLst>
              <a:gd name="T0" fmla="*/ 391 w 521"/>
              <a:gd name="T1" fmla="*/ 159 h 221"/>
              <a:gd name="T2" fmla="*/ 411 w 521"/>
              <a:gd name="T3" fmla="*/ 134 h 221"/>
              <a:gd name="T4" fmla="*/ 402 w 521"/>
              <a:gd name="T5" fmla="*/ 109 h 221"/>
              <a:gd name="T6" fmla="*/ 397 w 521"/>
              <a:gd name="T7" fmla="*/ 127 h 221"/>
              <a:gd name="T8" fmla="*/ 379 w 521"/>
              <a:gd name="T9" fmla="*/ 107 h 221"/>
              <a:gd name="T10" fmla="*/ 424 w 521"/>
              <a:gd name="T11" fmla="*/ 121 h 221"/>
              <a:gd name="T12" fmla="*/ 391 w 521"/>
              <a:gd name="T13" fmla="*/ 159 h 221"/>
              <a:gd name="T14" fmla="*/ 391 w 521"/>
              <a:gd name="T15" fmla="*/ 159 h 221"/>
              <a:gd name="T16" fmla="*/ 512 w 521"/>
              <a:gd name="T17" fmla="*/ 103 h 221"/>
              <a:gd name="T18" fmla="*/ 488 w 521"/>
              <a:gd name="T19" fmla="*/ 75 h 221"/>
              <a:gd name="T20" fmla="*/ 438 w 521"/>
              <a:gd name="T21" fmla="*/ 84 h 221"/>
              <a:gd name="T22" fmla="*/ 387 w 521"/>
              <a:gd name="T23" fmla="*/ 74 h 221"/>
              <a:gd name="T24" fmla="*/ 413 w 521"/>
              <a:gd name="T25" fmla="*/ 39 h 221"/>
              <a:gd name="T26" fmla="*/ 416 w 521"/>
              <a:gd name="T27" fmla="*/ 71 h 221"/>
              <a:gd name="T28" fmla="*/ 403 w 521"/>
              <a:gd name="T29" fmla="*/ 62 h 221"/>
              <a:gd name="T30" fmla="*/ 413 w 521"/>
              <a:gd name="T31" fmla="*/ 59 h 221"/>
              <a:gd name="T32" fmla="*/ 399 w 521"/>
              <a:gd name="T33" fmla="*/ 56 h 221"/>
              <a:gd name="T34" fmla="*/ 403 w 521"/>
              <a:gd name="T35" fmla="*/ 77 h 221"/>
              <a:gd name="T36" fmla="*/ 444 w 521"/>
              <a:gd name="T37" fmla="*/ 61 h 221"/>
              <a:gd name="T38" fmla="*/ 420 w 521"/>
              <a:gd name="T39" fmla="*/ 25 h 221"/>
              <a:gd name="T40" fmla="*/ 402 w 521"/>
              <a:gd name="T41" fmla="*/ 9 h 221"/>
              <a:gd name="T42" fmla="*/ 362 w 521"/>
              <a:gd name="T43" fmla="*/ 34 h 221"/>
              <a:gd name="T44" fmla="*/ 326 w 521"/>
              <a:gd name="T45" fmla="*/ 51 h 221"/>
              <a:gd name="T46" fmla="*/ 362 w 521"/>
              <a:gd name="T47" fmla="*/ 71 h 221"/>
              <a:gd name="T48" fmla="*/ 378 w 521"/>
              <a:gd name="T49" fmla="*/ 86 h 221"/>
              <a:gd name="T50" fmla="*/ 360 w 521"/>
              <a:gd name="T51" fmla="*/ 95 h 221"/>
              <a:gd name="T52" fmla="*/ 320 w 521"/>
              <a:gd name="T53" fmla="*/ 75 h 221"/>
              <a:gd name="T54" fmla="*/ 317 w 521"/>
              <a:gd name="T55" fmla="*/ 54 h 221"/>
              <a:gd name="T56" fmla="*/ 270 w 521"/>
              <a:gd name="T57" fmla="*/ 38 h 221"/>
              <a:gd name="T58" fmla="*/ 276 w 521"/>
              <a:gd name="T59" fmla="*/ 74 h 221"/>
              <a:gd name="T60" fmla="*/ 301 w 521"/>
              <a:gd name="T61" fmla="*/ 57 h 221"/>
              <a:gd name="T62" fmla="*/ 296 w 521"/>
              <a:gd name="T63" fmla="*/ 85 h 221"/>
              <a:gd name="T64" fmla="*/ 228 w 521"/>
              <a:gd name="T65" fmla="*/ 77 h 221"/>
              <a:gd name="T66" fmla="*/ 164 w 521"/>
              <a:gd name="T67" fmla="*/ 67 h 221"/>
              <a:gd name="T68" fmla="*/ 234 w 521"/>
              <a:gd name="T69" fmla="*/ 91 h 221"/>
              <a:gd name="T70" fmla="*/ 286 w 521"/>
              <a:gd name="T71" fmla="*/ 108 h 221"/>
              <a:gd name="T72" fmla="*/ 320 w 521"/>
              <a:gd name="T73" fmla="*/ 146 h 221"/>
              <a:gd name="T74" fmla="*/ 339 w 521"/>
              <a:gd name="T75" fmla="*/ 113 h 221"/>
              <a:gd name="T76" fmla="*/ 327 w 521"/>
              <a:gd name="T77" fmla="*/ 125 h 221"/>
              <a:gd name="T78" fmla="*/ 319 w 521"/>
              <a:gd name="T79" fmla="*/ 101 h 221"/>
              <a:gd name="T80" fmla="*/ 349 w 521"/>
              <a:gd name="T81" fmla="*/ 105 h 221"/>
              <a:gd name="T82" fmla="*/ 351 w 521"/>
              <a:gd name="T83" fmla="*/ 157 h 221"/>
              <a:gd name="T84" fmla="*/ 274 w 521"/>
              <a:gd name="T85" fmla="*/ 144 h 221"/>
              <a:gd name="T86" fmla="*/ 126 w 521"/>
              <a:gd name="T87" fmla="*/ 75 h 221"/>
              <a:gd name="T88" fmla="*/ 2 w 521"/>
              <a:gd name="T89" fmla="*/ 150 h 221"/>
              <a:gd name="T90" fmla="*/ 114 w 521"/>
              <a:gd name="T91" fmla="*/ 86 h 221"/>
              <a:gd name="T92" fmla="*/ 246 w 521"/>
              <a:gd name="T93" fmla="*/ 148 h 221"/>
              <a:gd name="T94" fmla="*/ 329 w 521"/>
              <a:gd name="T95" fmla="*/ 203 h 221"/>
              <a:gd name="T96" fmla="*/ 428 w 521"/>
              <a:gd name="T97" fmla="*/ 158 h 221"/>
              <a:gd name="T98" fmla="*/ 460 w 521"/>
              <a:gd name="T99" fmla="*/ 106 h 221"/>
              <a:gd name="T100" fmla="*/ 498 w 521"/>
              <a:gd name="T101" fmla="*/ 114 h 221"/>
              <a:gd name="T102" fmla="*/ 478 w 521"/>
              <a:gd name="T103" fmla="*/ 125 h 221"/>
              <a:gd name="T104" fmla="*/ 484 w 521"/>
              <a:gd name="T105" fmla="*/ 112 h 221"/>
              <a:gd name="T106" fmla="*/ 467 w 521"/>
              <a:gd name="T107" fmla="*/ 116 h 221"/>
              <a:gd name="T108" fmla="*/ 490 w 521"/>
              <a:gd name="T109" fmla="*/ 146 h 221"/>
              <a:gd name="T110" fmla="*/ 509 w 521"/>
              <a:gd name="T111" fmla="*/ 107 h 221"/>
              <a:gd name="T112" fmla="*/ 512 w 521"/>
              <a:gd name="T113" fmla="*/ 103 h 221"/>
              <a:gd name="T114" fmla="*/ 509 w 521"/>
              <a:gd name="T115" fmla="*/ 107 h 221"/>
              <a:gd name="T116" fmla="*/ 512 w 521"/>
              <a:gd name="T117" fmla="*/ 103 h 221"/>
              <a:gd name="T118" fmla="*/ 509 w 521"/>
              <a:gd name="T119" fmla="*/ 107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1" h="221">
                <a:moveTo>
                  <a:pt x="391" y="159"/>
                </a:moveTo>
                <a:cubicBezTo>
                  <a:pt x="389" y="159"/>
                  <a:pt x="403" y="153"/>
                  <a:pt x="411" y="134"/>
                </a:cubicBezTo>
                <a:cubicBezTo>
                  <a:pt x="416" y="119"/>
                  <a:pt x="402" y="109"/>
                  <a:pt x="402" y="109"/>
                </a:cubicBezTo>
                <a:cubicBezTo>
                  <a:pt x="403" y="111"/>
                  <a:pt x="402" y="122"/>
                  <a:pt x="397" y="127"/>
                </a:cubicBezTo>
                <a:cubicBezTo>
                  <a:pt x="393" y="132"/>
                  <a:pt x="373" y="126"/>
                  <a:pt x="379" y="107"/>
                </a:cubicBezTo>
                <a:cubicBezTo>
                  <a:pt x="388" y="89"/>
                  <a:pt x="424" y="95"/>
                  <a:pt x="424" y="121"/>
                </a:cubicBezTo>
                <a:cubicBezTo>
                  <a:pt x="424" y="147"/>
                  <a:pt x="393" y="159"/>
                  <a:pt x="391" y="159"/>
                </a:cubicBezTo>
                <a:cubicBezTo>
                  <a:pt x="391" y="159"/>
                  <a:pt x="391" y="159"/>
                  <a:pt x="391" y="159"/>
                </a:cubicBezTo>
                <a:close/>
                <a:moveTo>
                  <a:pt x="512" y="103"/>
                </a:moveTo>
                <a:cubicBezTo>
                  <a:pt x="521" y="72"/>
                  <a:pt x="488" y="75"/>
                  <a:pt x="488" y="75"/>
                </a:cubicBezTo>
                <a:cubicBezTo>
                  <a:pt x="472" y="45"/>
                  <a:pt x="446" y="75"/>
                  <a:pt x="438" y="84"/>
                </a:cubicBezTo>
                <a:cubicBezTo>
                  <a:pt x="429" y="92"/>
                  <a:pt x="394" y="97"/>
                  <a:pt x="387" y="74"/>
                </a:cubicBezTo>
                <a:cubicBezTo>
                  <a:pt x="379" y="51"/>
                  <a:pt x="398" y="33"/>
                  <a:pt x="413" y="39"/>
                </a:cubicBezTo>
                <a:cubicBezTo>
                  <a:pt x="428" y="46"/>
                  <a:pt x="431" y="66"/>
                  <a:pt x="416" y="71"/>
                </a:cubicBezTo>
                <a:cubicBezTo>
                  <a:pt x="400" y="76"/>
                  <a:pt x="403" y="62"/>
                  <a:pt x="403" y="62"/>
                </a:cubicBezTo>
                <a:cubicBezTo>
                  <a:pt x="408" y="68"/>
                  <a:pt x="412" y="63"/>
                  <a:pt x="413" y="59"/>
                </a:cubicBezTo>
                <a:cubicBezTo>
                  <a:pt x="414" y="54"/>
                  <a:pt x="405" y="48"/>
                  <a:pt x="399" y="56"/>
                </a:cubicBezTo>
                <a:cubicBezTo>
                  <a:pt x="394" y="68"/>
                  <a:pt x="403" y="77"/>
                  <a:pt x="403" y="77"/>
                </a:cubicBezTo>
                <a:cubicBezTo>
                  <a:pt x="403" y="77"/>
                  <a:pt x="436" y="91"/>
                  <a:pt x="444" y="61"/>
                </a:cubicBezTo>
                <a:cubicBezTo>
                  <a:pt x="449" y="21"/>
                  <a:pt x="420" y="25"/>
                  <a:pt x="420" y="25"/>
                </a:cubicBezTo>
                <a:cubicBezTo>
                  <a:pt x="420" y="25"/>
                  <a:pt x="417" y="14"/>
                  <a:pt x="402" y="9"/>
                </a:cubicBezTo>
                <a:cubicBezTo>
                  <a:pt x="371" y="0"/>
                  <a:pt x="362" y="31"/>
                  <a:pt x="362" y="34"/>
                </a:cubicBezTo>
                <a:cubicBezTo>
                  <a:pt x="356" y="29"/>
                  <a:pt x="326" y="27"/>
                  <a:pt x="326" y="51"/>
                </a:cubicBezTo>
                <a:cubicBezTo>
                  <a:pt x="326" y="75"/>
                  <a:pt x="355" y="71"/>
                  <a:pt x="362" y="71"/>
                </a:cubicBezTo>
                <a:cubicBezTo>
                  <a:pt x="368" y="71"/>
                  <a:pt x="378" y="72"/>
                  <a:pt x="378" y="86"/>
                </a:cubicBezTo>
                <a:cubicBezTo>
                  <a:pt x="378" y="99"/>
                  <a:pt x="360" y="95"/>
                  <a:pt x="360" y="95"/>
                </a:cubicBezTo>
                <a:cubicBezTo>
                  <a:pt x="351" y="79"/>
                  <a:pt x="320" y="75"/>
                  <a:pt x="320" y="75"/>
                </a:cubicBezTo>
                <a:cubicBezTo>
                  <a:pt x="321" y="67"/>
                  <a:pt x="317" y="54"/>
                  <a:pt x="317" y="54"/>
                </a:cubicBezTo>
                <a:cubicBezTo>
                  <a:pt x="308" y="28"/>
                  <a:pt x="277" y="31"/>
                  <a:pt x="270" y="38"/>
                </a:cubicBezTo>
                <a:cubicBezTo>
                  <a:pt x="262" y="45"/>
                  <a:pt x="259" y="65"/>
                  <a:pt x="276" y="74"/>
                </a:cubicBezTo>
                <a:cubicBezTo>
                  <a:pt x="293" y="82"/>
                  <a:pt x="301" y="57"/>
                  <a:pt x="301" y="57"/>
                </a:cubicBezTo>
                <a:cubicBezTo>
                  <a:pt x="301" y="57"/>
                  <a:pt x="305" y="75"/>
                  <a:pt x="296" y="85"/>
                </a:cubicBezTo>
                <a:cubicBezTo>
                  <a:pt x="280" y="101"/>
                  <a:pt x="260" y="94"/>
                  <a:pt x="228" y="77"/>
                </a:cubicBezTo>
                <a:cubicBezTo>
                  <a:pt x="196" y="62"/>
                  <a:pt x="164" y="67"/>
                  <a:pt x="164" y="67"/>
                </a:cubicBezTo>
                <a:cubicBezTo>
                  <a:pt x="164" y="67"/>
                  <a:pt x="202" y="66"/>
                  <a:pt x="234" y="91"/>
                </a:cubicBezTo>
                <a:cubicBezTo>
                  <a:pt x="252" y="110"/>
                  <a:pt x="286" y="108"/>
                  <a:pt x="286" y="108"/>
                </a:cubicBezTo>
                <a:cubicBezTo>
                  <a:pt x="284" y="125"/>
                  <a:pt x="296" y="149"/>
                  <a:pt x="320" y="146"/>
                </a:cubicBezTo>
                <a:cubicBezTo>
                  <a:pt x="345" y="143"/>
                  <a:pt x="339" y="113"/>
                  <a:pt x="339" y="113"/>
                </a:cubicBezTo>
                <a:cubicBezTo>
                  <a:pt x="339" y="113"/>
                  <a:pt x="337" y="124"/>
                  <a:pt x="327" y="125"/>
                </a:cubicBezTo>
                <a:cubicBezTo>
                  <a:pt x="316" y="127"/>
                  <a:pt x="308" y="111"/>
                  <a:pt x="319" y="101"/>
                </a:cubicBezTo>
                <a:cubicBezTo>
                  <a:pt x="333" y="94"/>
                  <a:pt x="349" y="105"/>
                  <a:pt x="349" y="105"/>
                </a:cubicBezTo>
                <a:cubicBezTo>
                  <a:pt x="349" y="105"/>
                  <a:pt x="374" y="125"/>
                  <a:pt x="351" y="157"/>
                </a:cubicBezTo>
                <a:cubicBezTo>
                  <a:pt x="319" y="189"/>
                  <a:pt x="274" y="144"/>
                  <a:pt x="274" y="144"/>
                </a:cubicBezTo>
                <a:cubicBezTo>
                  <a:pt x="274" y="144"/>
                  <a:pt x="196" y="70"/>
                  <a:pt x="126" y="75"/>
                </a:cubicBezTo>
                <a:cubicBezTo>
                  <a:pt x="76" y="75"/>
                  <a:pt x="0" y="153"/>
                  <a:pt x="2" y="150"/>
                </a:cubicBezTo>
                <a:cubicBezTo>
                  <a:pt x="45" y="115"/>
                  <a:pt x="75" y="94"/>
                  <a:pt x="114" y="86"/>
                </a:cubicBezTo>
                <a:cubicBezTo>
                  <a:pt x="194" y="76"/>
                  <a:pt x="246" y="148"/>
                  <a:pt x="246" y="148"/>
                </a:cubicBezTo>
                <a:cubicBezTo>
                  <a:pt x="290" y="197"/>
                  <a:pt x="329" y="203"/>
                  <a:pt x="329" y="203"/>
                </a:cubicBezTo>
                <a:cubicBezTo>
                  <a:pt x="391" y="221"/>
                  <a:pt x="428" y="158"/>
                  <a:pt x="428" y="158"/>
                </a:cubicBezTo>
                <a:cubicBezTo>
                  <a:pt x="428" y="158"/>
                  <a:pt x="448" y="119"/>
                  <a:pt x="460" y="106"/>
                </a:cubicBezTo>
                <a:cubicBezTo>
                  <a:pt x="467" y="98"/>
                  <a:pt x="495" y="95"/>
                  <a:pt x="498" y="114"/>
                </a:cubicBezTo>
                <a:cubicBezTo>
                  <a:pt x="500" y="133"/>
                  <a:pt x="480" y="137"/>
                  <a:pt x="478" y="125"/>
                </a:cubicBezTo>
                <a:cubicBezTo>
                  <a:pt x="477" y="114"/>
                  <a:pt x="484" y="112"/>
                  <a:pt x="484" y="112"/>
                </a:cubicBezTo>
                <a:cubicBezTo>
                  <a:pt x="484" y="112"/>
                  <a:pt x="471" y="105"/>
                  <a:pt x="467" y="116"/>
                </a:cubicBezTo>
                <a:cubicBezTo>
                  <a:pt x="466" y="126"/>
                  <a:pt x="465" y="148"/>
                  <a:pt x="490" y="146"/>
                </a:cubicBezTo>
                <a:cubicBezTo>
                  <a:pt x="518" y="144"/>
                  <a:pt x="509" y="107"/>
                  <a:pt x="509" y="107"/>
                </a:cubicBezTo>
                <a:cubicBezTo>
                  <a:pt x="512" y="103"/>
                  <a:pt x="512" y="103"/>
                  <a:pt x="512" y="103"/>
                </a:cubicBezTo>
                <a:close/>
                <a:moveTo>
                  <a:pt x="509" y="107"/>
                </a:moveTo>
                <a:cubicBezTo>
                  <a:pt x="512" y="103"/>
                  <a:pt x="512" y="103"/>
                  <a:pt x="512" y="103"/>
                </a:cubicBezTo>
                <a:lnTo>
                  <a:pt x="509" y="107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27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" name="任意多边形 8"/>
          <p:cNvSpPr>
            <a:spLocks noEditPoints="1" noChangeArrowheads="1"/>
          </p:cNvSpPr>
          <p:nvPr/>
        </p:nvSpPr>
        <p:spPr bwMode="auto">
          <a:xfrm>
            <a:off x="6236667" y="2795587"/>
            <a:ext cx="439737" cy="430212"/>
          </a:xfrm>
          <a:custGeom>
            <a:avLst/>
            <a:gdLst>
              <a:gd name="T0" fmla="*/ 277 w 277"/>
              <a:gd name="T1" fmla="*/ 182 h 271"/>
              <a:gd name="T2" fmla="*/ 172 w 277"/>
              <a:gd name="T3" fmla="*/ 173 h 271"/>
              <a:gd name="T4" fmla="*/ 130 w 277"/>
              <a:gd name="T5" fmla="*/ 271 h 271"/>
              <a:gd name="T6" fmla="*/ 106 w 277"/>
              <a:gd name="T7" fmla="*/ 168 h 271"/>
              <a:gd name="T8" fmla="*/ 0 w 277"/>
              <a:gd name="T9" fmla="*/ 159 h 271"/>
              <a:gd name="T10" fmla="*/ 90 w 277"/>
              <a:gd name="T11" fmla="*/ 104 h 271"/>
              <a:gd name="T12" fmla="*/ 66 w 277"/>
              <a:gd name="T13" fmla="*/ 0 h 271"/>
              <a:gd name="T14" fmla="*/ 146 w 277"/>
              <a:gd name="T15" fmla="*/ 70 h 271"/>
              <a:gd name="T16" fmla="*/ 238 w 277"/>
              <a:gd name="T17" fmla="*/ 15 h 271"/>
              <a:gd name="T18" fmla="*/ 197 w 277"/>
              <a:gd name="T19" fmla="*/ 113 h 271"/>
              <a:gd name="T20" fmla="*/ 277 w 277"/>
              <a:gd name="T21" fmla="*/ 182 h 271"/>
              <a:gd name="T22" fmla="*/ 78 w 277"/>
              <a:gd name="T23" fmla="*/ 141 h 271"/>
              <a:gd name="T24" fmla="*/ 126 w 277"/>
              <a:gd name="T25" fmla="*/ 145 h 271"/>
              <a:gd name="T26" fmla="*/ 137 w 277"/>
              <a:gd name="T27" fmla="*/ 192 h 271"/>
              <a:gd name="T28" fmla="*/ 155 w 277"/>
              <a:gd name="T29" fmla="*/ 148 h 271"/>
              <a:gd name="T30" fmla="*/ 204 w 277"/>
              <a:gd name="T31" fmla="*/ 151 h 271"/>
              <a:gd name="T32" fmla="*/ 167 w 277"/>
              <a:gd name="T33" fmla="*/ 120 h 271"/>
              <a:gd name="T34" fmla="*/ 186 w 277"/>
              <a:gd name="T35" fmla="*/ 75 h 271"/>
              <a:gd name="T36" fmla="*/ 145 w 277"/>
              <a:gd name="T37" fmla="*/ 101 h 271"/>
              <a:gd name="T38" fmla="*/ 108 w 277"/>
              <a:gd name="T39" fmla="*/ 69 h 271"/>
              <a:gd name="T40" fmla="*/ 118 w 277"/>
              <a:gd name="T41" fmla="*/ 116 h 271"/>
              <a:gd name="T42" fmla="*/ 78 w 277"/>
              <a:gd name="T43" fmla="*/ 14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7" h="271">
                <a:moveTo>
                  <a:pt x="277" y="182"/>
                </a:moveTo>
                <a:lnTo>
                  <a:pt x="172" y="173"/>
                </a:lnTo>
                <a:lnTo>
                  <a:pt x="130" y="271"/>
                </a:lnTo>
                <a:lnTo>
                  <a:pt x="106" y="168"/>
                </a:lnTo>
                <a:lnTo>
                  <a:pt x="0" y="159"/>
                </a:lnTo>
                <a:lnTo>
                  <a:pt x="90" y="104"/>
                </a:lnTo>
                <a:lnTo>
                  <a:pt x="66" y="0"/>
                </a:lnTo>
                <a:lnTo>
                  <a:pt x="146" y="70"/>
                </a:lnTo>
                <a:lnTo>
                  <a:pt x="238" y="15"/>
                </a:lnTo>
                <a:lnTo>
                  <a:pt x="197" y="113"/>
                </a:lnTo>
                <a:lnTo>
                  <a:pt x="277" y="182"/>
                </a:lnTo>
                <a:close/>
                <a:moveTo>
                  <a:pt x="78" y="141"/>
                </a:moveTo>
                <a:lnTo>
                  <a:pt x="126" y="145"/>
                </a:lnTo>
                <a:lnTo>
                  <a:pt x="137" y="192"/>
                </a:lnTo>
                <a:lnTo>
                  <a:pt x="155" y="148"/>
                </a:lnTo>
                <a:lnTo>
                  <a:pt x="204" y="151"/>
                </a:lnTo>
                <a:lnTo>
                  <a:pt x="167" y="120"/>
                </a:lnTo>
                <a:lnTo>
                  <a:pt x="186" y="75"/>
                </a:lnTo>
                <a:lnTo>
                  <a:pt x="145" y="101"/>
                </a:lnTo>
                <a:lnTo>
                  <a:pt x="108" y="69"/>
                </a:lnTo>
                <a:lnTo>
                  <a:pt x="118" y="116"/>
                </a:lnTo>
                <a:lnTo>
                  <a:pt x="78" y="141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" name="任意多边形 9"/>
          <p:cNvSpPr>
            <a:spLocks noEditPoints="1" noChangeArrowheads="1"/>
          </p:cNvSpPr>
          <p:nvPr/>
        </p:nvSpPr>
        <p:spPr bwMode="auto">
          <a:xfrm>
            <a:off x="6744667" y="2819399"/>
            <a:ext cx="138112" cy="133350"/>
          </a:xfrm>
          <a:custGeom>
            <a:avLst/>
            <a:gdLst>
              <a:gd name="T0" fmla="*/ 68 w 87"/>
              <a:gd name="T1" fmla="*/ 84 h 84"/>
              <a:gd name="T2" fmla="*/ 41 w 87"/>
              <a:gd name="T3" fmla="*/ 62 h 84"/>
              <a:gd name="T4" fmla="*/ 13 w 87"/>
              <a:gd name="T5" fmla="*/ 80 h 84"/>
              <a:gd name="T6" fmla="*/ 26 w 87"/>
              <a:gd name="T7" fmla="*/ 49 h 84"/>
              <a:gd name="T8" fmla="*/ 0 w 87"/>
              <a:gd name="T9" fmla="*/ 28 h 84"/>
              <a:gd name="T10" fmla="*/ 34 w 87"/>
              <a:gd name="T11" fmla="*/ 30 h 84"/>
              <a:gd name="T12" fmla="*/ 46 w 87"/>
              <a:gd name="T13" fmla="*/ 0 h 84"/>
              <a:gd name="T14" fmla="*/ 54 w 87"/>
              <a:gd name="T15" fmla="*/ 31 h 84"/>
              <a:gd name="T16" fmla="*/ 87 w 87"/>
              <a:gd name="T17" fmla="*/ 34 h 84"/>
              <a:gd name="T18" fmla="*/ 59 w 87"/>
              <a:gd name="T19" fmla="*/ 52 h 84"/>
              <a:gd name="T20" fmla="*/ 68 w 87"/>
              <a:gd name="T21" fmla="*/ 84 h 84"/>
              <a:gd name="T22" fmla="*/ 23 w 87"/>
              <a:gd name="T23" fmla="*/ 36 h 84"/>
              <a:gd name="T24" fmla="*/ 35 w 87"/>
              <a:gd name="T25" fmla="*/ 47 h 84"/>
              <a:gd name="T26" fmla="*/ 30 w 87"/>
              <a:gd name="T27" fmla="*/ 61 h 84"/>
              <a:gd name="T28" fmla="*/ 42 w 87"/>
              <a:gd name="T29" fmla="*/ 53 h 84"/>
              <a:gd name="T30" fmla="*/ 54 w 87"/>
              <a:gd name="T31" fmla="*/ 62 h 84"/>
              <a:gd name="T32" fmla="*/ 50 w 87"/>
              <a:gd name="T33" fmla="*/ 48 h 84"/>
              <a:gd name="T34" fmla="*/ 63 w 87"/>
              <a:gd name="T35" fmla="*/ 39 h 84"/>
              <a:gd name="T36" fmla="*/ 48 w 87"/>
              <a:gd name="T37" fmla="*/ 39 h 84"/>
              <a:gd name="T38" fmla="*/ 44 w 87"/>
              <a:gd name="T39" fmla="*/ 24 h 84"/>
              <a:gd name="T40" fmla="*/ 39 w 87"/>
              <a:gd name="T41" fmla="*/ 38 h 84"/>
              <a:gd name="T42" fmla="*/ 23 w 87"/>
              <a:gd name="T43" fmla="*/ 3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7" h="84">
                <a:moveTo>
                  <a:pt x="68" y="84"/>
                </a:moveTo>
                <a:lnTo>
                  <a:pt x="41" y="62"/>
                </a:lnTo>
                <a:lnTo>
                  <a:pt x="13" y="80"/>
                </a:lnTo>
                <a:lnTo>
                  <a:pt x="26" y="49"/>
                </a:lnTo>
                <a:lnTo>
                  <a:pt x="0" y="28"/>
                </a:lnTo>
                <a:lnTo>
                  <a:pt x="34" y="30"/>
                </a:lnTo>
                <a:lnTo>
                  <a:pt x="46" y="0"/>
                </a:lnTo>
                <a:lnTo>
                  <a:pt x="54" y="31"/>
                </a:lnTo>
                <a:lnTo>
                  <a:pt x="87" y="34"/>
                </a:lnTo>
                <a:lnTo>
                  <a:pt x="59" y="52"/>
                </a:lnTo>
                <a:lnTo>
                  <a:pt x="68" y="84"/>
                </a:lnTo>
                <a:close/>
                <a:moveTo>
                  <a:pt x="23" y="36"/>
                </a:moveTo>
                <a:lnTo>
                  <a:pt x="35" y="47"/>
                </a:lnTo>
                <a:lnTo>
                  <a:pt x="30" y="61"/>
                </a:lnTo>
                <a:lnTo>
                  <a:pt x="42" y="53"/>
                </a:lnTo>
                <a:lnTo>
                  <a:pt x="54" y="62"/>
                </a:lnTo>
                <a:lnTo>
                  <a:pt x="50" y="48"/>
                </a:lnTo>
                <a:lnTo>
                  <a:pt x="63" y="39"/>
                </a:lnTo>
                <a:lnTo>
                  <a:pt x="48" y="39"/>
                </a:lnTo>
                <a:lnTo>
                  <a:pt x="44" y="24"/>
                </a:lnTo>
                <a:lnTo>
                  <a:pt x="39" y="38"/>
                </a:lnTo>
                <a:lnTo>
                  <a:pt x="23" y="36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1" name="任意多边形 10"/>
          <p:cNvSpPr>
            <a:spLocks noEditPoints="1" noChangeArrowheads="1"/>
          </p:cNvSpPr>
          <p:nvPr/>
        </p:nvSpPr>
        <p:spPr bwMode="auto">
          <a:xfrm rot="3046626">
            <a:off x="4817442" y="1531936"/>
            <a:ext cx="304800" cy="301625"/>
          </a:xfrm>
          <a:custGeom>
            <a:avLst/>
            <a:gdLst>
              <a:gd name="T0" fmla="*/ 277 w 277"/>
              <a:gd name="T1" fmla="*/ 182 h 271"/>
              <a:gd name="T2" fmla="*/ 172 w 277"/>
              <a:gd name="T3" fmla="*/ 173 h 271"/>
              <a:gd name="T4" fmla="*/ 130 w 277"/>
              <a:gd name="T5" fmla="*/ 271 h 271"/>
              <a:gd name="T6" fmla="*/ 106 w 277"/>
              <a:gd name="T7" fmla="*/ 168 h 271"/>
              <a:gd name="T8" fmla="*/ 0 w 277"/>
              <a:gd name="T9" fmla="*/ 159 h 271"/>
              <a:gd name="T10" fmla="*/ 90 w 277"/>
              <a:gd name="T11" fmla="*/ 104 h 271"/>
              <a:gd name="T12" fmla="*/ 66 w 277"/>
              <a:gd name="T13" fmla="*/ 0 h 271"/>
              <a:gd name="T14" fmla="*/ 146 w 277"/>
              <a:gd name="T15" fmla="*/ 70 h 271"/>
              <a:gd name="T16" fmla="*/ 238 w 277"/>
              <a:gd name="T17" fmla="*/ 15 h 271"/>
              <a:gd name="T18" fmla="*/ 197 w 277"/>
              <a:gd name="T19" fmla="*/ 113 h 271"/>
              <a:gd name="T20" fmla="*/ 277 w 277"/>
              <a:gd name="T21" fmla="*/ 182 h 271"/>
              <a:gd name="T22" fmla="*/ 78 w 277"/>
              <a:gd name="T23" fmla="*/ 141 h 271"/>
              <a:gd name="T24" fmla="*/ 126 w 277"/>
              <a:gd name="T25" fmla="*/ 145 h 271"/>
              <a:gd name="T26" fmla="*/ 137 w 277"/>
              <a:gd name="T27" fmla="*/ 192 h 271"/>
              <a:gd name="T28" fmla="*/ 155 w 277"/>
              <a:gd name="T29" fmla="*/ 148 h 271"/>
              <a:gd name="T30" fmla="*/ 204 w 277"/>
              <a:gd name="T31" fmla="*/ 151 h 271"/>
              <a:gd name="T32" fmla="*/ 167 w 277"/>
              <a:gd name="T33" fmla="*/ 120 h 271"/>
              <a:gd name="T34" fmla="*/ 186 w 277"/>
              <a:gd name="T35" fmla="*/ 75 h 271"/>
              <a:gd name="T36" fmla="*/ 145 w 277"/>
              <a:gd name="T37" fmla="*/ 101 h 271"/>
              <a:gd name="T38" fmla="*/ 108 w 277"/>
              <a:gd name="T39" fmla="*/ 69 h 271"/>
              <a:gd name="T40" fmla="*/ 118 w 277"/>
              <a:gd name="T41" fmla="*/ 116 h 271"/>
              <a:gd name="T42" fmla="*/ 78 w 277"/>
              <a:gd name="T43" fmla="*/ 14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7" h="271">
                <a:moveTo>
                  <a:pt x="277" y="182"/>
                </a:moveTo>
                <a:lnTo>
                  <a:pt x="172" y="173"/>
                </a:lnTo>
                <a:lnTo>
                  <a:pt x="130" y="271"/>
                </a:lnTo>
                <a:lnTo>
                  <a:pt x="106" y="168"/>
                </a:lnTo>
                <a:lnTo>
                  <a:pt x="0" y="159"/>
                </a:lnTo>
                <a:lnTo>
                  <a:pt x="90" y="104"/>
                </a:lnTo>
                <a:lnTo>
                  <a:pt x="66" y="0"/>
                </a:lnTo>
                <a:lnTo>
                  <a:pt x="146" y="70"/>
                </a:lnTo>
                <a:lnTo>
                  <a:pt x="238" y="15"/>
                </a:lnTo>
                <a:lnTo>
                  <a:pt x="197" y="113"/>
                </a:lnTo>
                <a:lnTo>
                  <a:pt x="277" y="182"/>
                </a:lnTo>
                <a:close/>
                <a:moveTo>
                  <a:pt x="78" y="141"/>
                </a:moveTo>
                <a:lnTo>
                  <a:pt x="126" y="145"/>
                </a:lnTo>
                <a:lnTo>
                  <a:pt x="137" y="192"/>
                </a:lnTo>
                <a:lnTo>
                  <a:pt x="155" y="148"/>
                </a:lnTo>
                <a:lnTo>
                  <a:pt x="204" y="151"/>
                </a:lnTo>
                <a:lnTo>
                  <a:pt x="167" y="120"/>
                </a:lnTo>
                <a:lnTo>
                  <a:pt x="186" y="75"/>
                </a:lnTo>
                <a:lnTo>
                  <a:pt x="145" y="101"/>
                </a:lnTo>
                <a:lnTo>
                  <a:pt x="108" y="69"/>
                </a:lnTo>
                <a:lnTo>
                  <a:pt x="118" y="116"/>
                </a:lnTo>
                <a:lnTo>
                  <a:pt x="78" y="141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2" name="Picture 2" descr="E:\熊猫模板\ppt\2017.1\【绽放梦想】大气年终颁奖典礼模板\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0538"/>
            <a:ext cx="91440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23850" y="3795713"/>
            <a:ext cx="1873250" cy="1873250"/>
          </a:xfrm>
          <a:prstGeom prst="ellipse">
            <a:avLst/>
          </a:prstGeom>
          <a:solidFill>
            <a:srgbClr val="DD1324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1835150" y="3795713"/>
            <a:ext cx="854075" cy="854075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5292080" y="4515172"/>
            <a:ext cx="384175" cy="38417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5651500" y="2787650"/>
            <a:ext cx="936625" cy="936625"/>
          </a:xfrm>
          <a:prstGeom prst="ellipse">
            <a:avLst/>
          </a:prstGeom>
          <a:solidFill>
            <a:srgbClr val="FBF41A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6156325" y="1058863"/>
            <a:ext cx="384175" cy="384175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6443663" y="1203325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971550" y="554038"/>
            <a:ext cx="647700" cy="647700"/>
          </a:xfrm>
          <a:prstGeom prst="ellipse">
            <a:avLst/>
          </a:prstGeom>
          <a:solidFill>
            <a:srgbClr val="DD1324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1331913" y="2282825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1187450" y="1058863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-136525" y="1851025"/>
            <a:ext cx="280988" cy="288925"/>
          </a:xfrm>
          <a:prstGeom prst="ellipse">
            <a:avLst/>
          </a:prstGeom>
          <a:solidFill>
            <a:srgbClr val="F3C74C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8675688" y="1490663"/>
            <a:ext cx="647700" cy="647700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3851920" y="698748"/>
            <a:ext cx="514776" cy="514776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4580549" y="1706860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0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0" presetClass="path" presetSubtype="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5E-6 -1.23457E-7 L -0.03298 -1.23457E-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jiangb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523875"/>
            <a:ext cx="9684568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7" y="951086"/>
            <a:ext cx="39084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4102"/>
          <p:cNvSpPr txBox="1">
            <a:spLocks noChangeArrowheads="1"/>
          </p:cNvSpPr>
          <p:nvPr/>
        </p:nvSpPr>
        <p:spPr bwMode="auto">
          <a:xfrm>
            <a:off x="3369642" y="1712912"/>
            <a:ext cx="17351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5400" dirty="0"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综艺简体"/>
              </a:rPr>
              <a:t>2020</a:t>
            </a:r>
          </a:p>
        </p:txBody>
      </p:sp>
      <p:pic>
        <p:nvPicPr>
          <p:cNvPr id="12" name="Picture 2" descr="E:\熊猫模板\ppt\2017.1\【绽放梦想】大气年终颁奖典礼模板\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0538"/>
            <a:ext cx="91440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>
            <a:spLocks noChangeArrowheads="1" noChangeShapeType="1" noTextEdit="1"/>
          </p:cNvSpPr>
          <p:nvPr/>
        </p:nvSpPr>
        <p:spPr bwMode="auto">
          <a:xfrm>
            <a:off x="5087317" y="1858962"/>
            <a:ext cx="2281237" cy="587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dirty="0">
                <a:ln w="9525">
                  <a:noFill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先进表彰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063504" y="2447924"/>
            <a:ext cx="2308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HAPPY NEW YEAR</a:t>
            </a:r>
            <a:endParaRPr lang="en-US" altLang="zh-CN" sz="2100" dirty="0">
              <a:solidFill>
                <a:schemeClr val="bg1"/>
              </a:solidFill>
            </a:endParaRPr>
          </a:p>
        </p:txBody>
      </p:sp>
      <p:sp>
        <p:nvSpPr>
          <p:cNvPr id="25" name="任意多边形 24"/>
          <p:cNvSpPr>
            <a:spLocks noEditPoints="1" noChangeArrowheads="1"/>
          </p:cNvSpPr>
          <p:nvPr/>
        </p:nvSpPr>
        <p:spPr bwMode="auto">
          <a:xfrm>
            <a:off x="7130429" y="2682874"/>
            <a:ext cx="969963" cy="411163"/>
          </a:xfrm>
          <a:custGeom>
            <a:avLst/>
            <a:gdLst>
              <a:gd name="T0" fmla="*/ 391 w 521"/>
              <a:gd name="T1" fmla="*/ 159 h 221"/>
              <a:gd name="T2" fmla="*/ 411 w 521"/>
              <a:gd name="T3" fmla="*/ 134 h 221"/>
              <a:gd name="T4" fmla="*/ 402 w 521"/>
              <a:gd name="T5" fmla="*/ 109 h 221"/>
              <a:gd name="T6" fmla="*/ 397 w 521"/>
              <a:gd name="T7" fmla="*/ 127 h 221"/>
              <a:gd name="T8" fmla="*/ 379 w 521"/>
              <a:gd name="T9" fmla="*/ 107 h 221"/>
              <a:gd name="T10" fmla="*/ 424 w 521"/>
              <a:gd name="T11" fmla="*/ 121 h 221"/>
              <a:gd name="T12" fmla="*/ 391 w 521"/>
              <a:gd name="T13" fmla="*/ 159 h 221"/>
              <a:gd name="T14" fmla="*/ 391 w 521"/>
              <a:gd name="T15" fmla="*/ 159 h 221"/>
              <a:gd name="T16" fmla="*/ 512 w 521"/>
              <a:gd name="T17" fmla="*/ 103 h 221"/>
              <a:gd name="T18" fmla="*/ 488 w 521"/>
              <a:gd name="T19" fmla="*/ 75 h 221"/>
              <a:gd name="T20" fmla="*/ 438 w 521"/>
              <a:gd name="T21" fmla="*/ 84 h 221"/>
              <a:gd name="T22" fmla="*/ 387 w 521"/>
              <a:gd name="T23" fmla="*/ 74 h 221"/>
              <a:gd name="T24" fmla="*/ 413 w 521"/>
              <a:gd name="T25" fmla="*/ 39 h 221"/>
              <a:gd name="T26" fmla="*/ 416 w 521"/>
              <a:gd name="T27" fmla="*/ 71 h 221"/>
              <a:gd name="T28" fmla="*/ 403 w 521"/>
              <a:gd name="T29" fmla="*/ 62 h 221"/>
              <a:gd name="T30" fmla="*/ 413 w 521"/>
              <a:gd name="T31" fmla="*/ 59 h 221"/>
              <a:gd name="T32" fmla="*/ 399 w 521"/>
              <a:gd name="T33" fmla="*/ 56 h 221"/>
              <a:gd name="T34" fmla="*/ 403 w 521"/>
              <a:gd name="T35" fmla="*/ 77 h 221"/>
              <a:gd name="T36" fmla="*/ 444 w 521"/>
              <a:gd name="T37" fmla="*/ 61 h 221"/>
              <a:gd name="T38" fmla="*/ 420 w 521"/>
              <a:gd name="T39" fmla="*/ 25 h 221"/>
              <a:gd name="T40" fmla="*/ 402 w 521"/>
              <a:gd name="T41" fmla="*/ 9 h 221"/>
              <a:gd name="T42" fmla="*/ 362 w 521"/>
              <a:gd name="T43" fmla="*/ 34 h 221"/>
              <a:gd name="T44" fmla="*/ 326 w 521"/>
              <a:gd name="T45" fmla="*/ 51 h 221"/>
              <a:gd name="T46" fmla="*/ 362 w 521"/>
              <a:gd name="T47" fmla="*/ 71 h 221"/>
              <a:gd name="T48" fmla="*/ 378 w 521"/>
              <a:gd name="T49" fmla="*/ 86 h 221"/>
              <a:gd name="T50" fmla="*/ 360 w 521"/>
              <a:gd name="T51" fmla="*/ 95 h 221"/>
              <a:gd name="T52" fmla="*/ 320 w 521"/>
              <a:gd name="T53" fmla="*/ 75 h 221"/>
              <a:gd name="T54" fmla="*/ 317 w 521"/>
              <a:gd name="T55" fmla="*/ 54 h 221"/>
              <a:gd name="T56" fmla="*/ 270 w 521"/>
              <a:gd name="T57" fmla="*/ 38 h 221"/>
              <a:gd name="T58" fmla="*/ 276 w 521"/>
              <a:gd name="T59" fmla="*/ 74 h 221"/>
              <a:gd name="T60" fmla="*/ 301 w 521"/>
              <a:gd name="T61" fmla="*/ 57 h 221"/>
              <a:gd name="T62" fmla="*/ 296 w 521"/>
              <a:gd name="T63" fmla="*/ 85 h 221"/>
              <a:gd name="T64" fmla="*/ 228 w 521"/>
              <a:gd name="T65" fmla="*/ 77 h 221"/>
              <a:gd name="T66" fmla="*/ 164 w 521"/>
              <a:gd name="T67" fmla="*/ 67 h 221"/>
              <a:gd name="T68" fmla="*/ 234 w 521"/>
              <a:gd name="T69" fmla="*/ 91 h 221"/>
              <a:gd name="T70" fmla="*/ 286 w 521"/>
              <a:gd name="T71" fmla="*/ 108 h 221"/>
              <a:gd name="T72" fmla="*/ 320 w 521"/>
              <a:gd name="T73" fmla="*/ 146 h 221"/>
              <a:gd name="T74" fmla="*/ 339 w 521"/>
              <a:gd name="T75" fmla="*/ 113 h 221"/>
              <a:gd name="T76" fmla="*/ 327 w 521"/>
              <a:gd name="T77" fmla="*/ 125 h 221"/>
              <a:gd name="T78" fmla="*/ 319 w 521"/>
              <a:gd name="T79" fmla="*/ 101 h 221"/>
              <a:gd name="T80" fmla="*/ 349 w 521"/>
              <a:gd name="T81" fmla="*/ 105 h 221"/>
              <a:gd name="T82" fmla="*/ 351 w 521"/>
              <a:gd name="T83" fmla="*/ 157 h 221"/>
              <a:gd name="T84" fmla="*/ 274 w 521"/>
              <a:gd name="T85" fmla="*/ 144 h 221"/>
              <a:gd name="T86" fmla="*/ 126 w 521"/>
              <a:gd name="T87" fmla="*/ 75 h 221"/>
              <a:gd name="T88" fmla="*/ 2 w 521"/>
              <a:gd name="T89" fmla="*/ 150 h 221"/>
              <a:gd name="T90" fmla="*/ 114 w 521"/>
              <a:gd name="T91" fmla="*/ 86 h 221"/>
              <a:gd name="T92" fmla="*/ 246 w 521"/>
              <a:gd name="T93" fmla="*/ 148 h 221"/>
              <a:gd name="T94" fmla="*/ 329 w 521"/>
              <a:gd name="T95" fmla="*/ 203 h 221"/>
              <a:gd name="T96" fmla="*/ 428 w 521"/>
              <a:gd name="T97" fmla="*/ 158 h 221"/>
              <a:gd name="T98" fmla="*/ 460 w 521"/>
              <a:gd name="T99" fmla="*/ 106 h 221"/>
              <a:gd name="T100" fmla="*/ 498 w 521"/>
              <a:gd name="T101" fmla="*/ 114 h 221"/>
              <a:gd name="T102" fmla="*/ 478 w 521"/>
              <a:gd name="T103" fmla="*/ 125 h 221"/>
              <a:gd name="T104" fmla="*/ 484 w 521"/>
              <a:gd name="T105" fmla="*/ 112 h 221"/>
              <a:gd name="T106" fmla="*/ 467 w 521"/>
              <a:gd name="T107" fmla="*/ 116 h 221"/>
              <a:gd name="T108" fmla="*/ 490 w 521"/>
              <a:gd name="T109" fmla="*/ 146 h 221"/>
              <a:gd name="T110" fmla="*/ 509 w 521"/>
              <a:gd name="T111" fmla="*/ 107 h 221"/>
              <a:gd name="T112" fmla="*/ 512 w 521"/>
              <a:gd name="T113" fmla="*/ 103 h 221"/>
              <a:gd name="T114" fmla="*/ 509 w 521"/>
              <a:gd name="T115" fmla="*/ 107 h 221"/>
              <a:gd name="T116" fmla="*/ 512 w 521"/>
              <a:gd name="T117" fmla="*/ 103 h 221"/>
              <a:gd name="T118" fmla="*/ 509 w 521"/>
              <a:gd name="T119" fmla="*/ 107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1" h="221">
                <a:moveTo>
                  <a:pt x="391" y="159"/>
                </a:moveTo>
                <a:cubicBezTo>
                  <a:pt x="389" y="159"/>
                  <a:pt x="403" y="153"/>
                  <a:pt x="411" y="134"/>
                </a:cubicBezTo>
                <a:cubicBezTo>
                  <a:pt x="416" y="119"/>
                  <a:pt x="402" y="109"/>
                  <a:pt x="402" y="109"/>
                </a:cubicBezTo>
                <a:cubicBezTo>
                  <a:pt x="403" y="111"/>
                  <a:pt x="402" y="122"/>
                  <a:pt x="397" y="127"/>
                </a:cubicBezTo>
                <a:cubicBezTo>
                  <a:pt x="393" y="132"/>
                  <a:pt x="373" y="126"/>
                  <a:pt x="379" y="107"/>
                </a:cubicBezTo>
                <a:cubicBezTo>
                  <a:pt x="388" y="89"/>
                  <a:pt x="424" y="95"/>
                  <a:pt x="424" y="121"/>
                </a:cubicBezTo>
                <a:cubicBezTo>
                  <a:pt x="424" y="147"/>
                  <a:pt x="393" y="159"/>
                  <a:pt x="391" y="159"/>
                </a:cubicBezTo>
                <a:cubicBezTo>
                  <a:pt x="391" y="159"/>
                  <a:pt x="391" y="159"/>
                  <a:pt x="391" y="159"/>
                </a:cubicBezTo>
                <a:close/>
                <a:moveTo>
                  <a:pt x="512" y="103"/>
                </a:moveTo>
                <a:cubicBezTo>
                  <a:pt x="521" y="72"/>
                  <a:pt x="488" y="75"/>
                  <a:pt x="488" y="75"/>
                </a:cubicBezTo>
                <a:cubicBezTo>
                  <a:pt x="472" y="45"/>
                  <a:pt x="446" y="75"/>
                  <a:pt x="438" y="84"/>
                </a:cubicBezTo>
                <a:cubicBezTo>
                  <a:pt x="429" y="92"/>
                  <a:pt x="394" y="97"/>
                  <a:pt x="387" y="74"/>
                </a:cubicBezTo>
                <a:cubicBezTo>
                  <a:pt x="379" y="51"/>
                  <a:pt x="398" y="33"/>
                  <a:pt x="413" y="39"/>
                </a:cubicBezTo>
                <a:cubicBezTo>
                  <a:pt x="428" y="46"/>
                  <a:pt x="431" y="66"/>
                  <a:pt x="416" y="71"/>
                </a:cubicBezTo>
                <a:cubicBezTo>
                  <a:pt x="400" y="76"/>
                  <a:pt x="403" y="62"/>
                  <a:pt x="403" y="62"/>
                </a:cubicBezTo>
                <a:cubicBezTo>
                  <a:pt x="408" y="68"/>
                  <a:pt x="412" y="63"/>
                  <a:pt x="413" y="59"/>
                </a:cubicBezTo>
                <a:cubicBezTo>
                  <a:pt x="414" y="54"/>
                  <a:pt x="405" y="48"/>
                  <a:pt x="399" y="56"/>
                </a:cubicBezTo>
                <a:cubicBezTo>
                  <a:pt x="394" y="68"/>
                  <a:pt x="403" y="77"/>
                  <a:pt x="403" y="77"/>
                </a:cubicBezTo>
                <a:cubicBezTo>
                  <a:pt x="403" y="77"/>
                  <a:pt x="436" y="91"/>
                  <a:pt x="444" y="61"/>
                </a:cubicBezTo>
                <a:cubicBezTo>
                  <a:pt x="449" y="21"/>
                  <a:pt x="420" y="25"/>
                  <a:pt x="420" y="25"/>
                </a:cubicBezTo>
                <a:cubicBezTo>
                  <a:pt x="420" y="25"/>
                  <a:pt x="417" y="14"/>
                  <a:pt x="402" y="9"/>
                </a:cubicBezTo>
                <a:cubicBezTo>
                  <a:pt x="371" y="0"/>
                  <a:pt x="362" y="31"/>
                  <a:pt x="362" y="34"/>
                </a:cubicBezTo>
                <a:cubicBezTo>
                  <a:pt x="356" y="29"/>
                  <a:pt x="326" y="27"/>
                  <a:pt x="326" y="51"/>
                </a:cubicBezTo>
                <a:cubicBezTo>
                  <a:pt x="326" y="75"/>
                  <a:pt x="355" y="71"/>
                  <a:pt x="362" y="71"/>
                </a:cubicBezTo>
                <a:cubicBezTo>
                  <a:pt x="368" y="71"/>
                  <a:pt x="378" y="72"/>
                  <a:pt x="378" y="86"/>
                </a:cubicBezTo>
                <a:cubicBezTo>
                  <a:pt x="378" y="99"/>
                  <a:pt x="360" y="95"/>
                  <a:pt x="360" y="95"/>
                </a:cubicBezTo>
                <a:cubicBezTo>
                  <a:pt x="351" y="79"/>
                  <a:pt x="320" y="75"/>
                  <a:pt x="320" y="75"/>
                </a:cubicBezTo>
                <a:cubicBezTo>
                  <a:pt x="321" y="67"/>
                  <a:pt x="317" y="54"/>
                  <a:pt x="317" y="54"/>
                </a:cubicBezTo>
                <a:cubicBezTo>
                  <a:pt x="308" y="28"/>
                  <a:pt x="277" y="31"/>
                  <a:pt x="270" y="38"/>
                </a:cubicBezTo>
                <a:cubicBezTo>
                  <a:pt x="262" y="45"/>
                  <a:pt x="259" y="65"/>
                  <a:pt x="276" y="74"/>
                </a:cubicBezTo>
                <a:cubicBezTo>
                  <a:pt x="293" y="82"/>
                  <a:pt x="301" y="57"/>
                  <a:pt x="301" y="57"/>
                </a:cubicBezTo>
                <a:cubicBezTo>
                  <a:pt x="301" y="57"/>
                  <a:pt x="305" y="75"/>
                  <a:pt x="296" y="85"/>
                </a:cubicBezTo>
                <a:cubicBezTo>
                  <a:pt x="280" y="101"/>
                  <a:pt x="260" y="94"/>
                  <a:pt x="228" y="77"/>
                </a:cubicBezTo>
                <a:cubicBezTo>
                  <a:pt x="196" y="62"/>
                  <a:pt x="164" y="67"/>
                  <a:pt x="164" y="67"/>
                </a:cubicBezTo>
                <a:cubicBezTo>
                  <a:pt x="164" y="67"/>
                  <a:pt x="202" y="66"/>
                  <a:pt x="234" y="91"/>
                </a:cubicBezTo>
                <a:cubicBezTo>
                  <a:pt x="252" y="110"/>
                  <a:pt x="286" y="108"/>
                  <a:pt x="286" y="108"/>
                </a:cubicBezTo>
                <a:cubicBezTo>
                  <a:pt x="284" y="125"/>
                  <a:pt x="296" y="149"/>
                  <a:pt x="320" y="146"/>
                </a:cubicBezTo>
                <a:cubicBezTo>
                  <a:pt x="345" y="143"/>
                  <a:pt x="339" y="113"/>
                  <a:pt x="339" y="113"/>
                </a:cubicBezTo>
                <a:cubicBezTo>
                  <a:pt x="339" y="113"/>
                  <a:pt x="337" y="124"/>
                  <a:pt x="327" y="125"/>
                </a:cubicBezTo>
                <a:cubicBezTo>
                  <a:pt x="316" y="127"/>
                  <a:pt x="308" y="111"/>
                  <a:pt x="319" y="101"/>
                </a:cubicBezTo>
                <a:cubicBezTo>
                  <a:pt x="333" y="94"/>
                  <a:pt x="349" y="105"/>
                  <a:pt x="349" y="105"/>
                </a:cubicBezTo>
                <a:cubicBezTo>
                  <a:pt x="349" y="105"/>
                  <a:pt x="374" y="125"/>
                  <a:pt x="351" y="157"/>
                </a:cubicBezTo>
                <a:cubicBezTo>
                  <a:pt x="319" y="189"/>
                  <a:pt x="274" y="144"/>
                  <a:pt x="274" y="144"/>
                </a:cubicBezTo>
                <a:cubicBezTo>
                  <a:pt x="274" y="144"/>
                  <a:pt x="196" y="70"/>
                  <a:pt x="126" y="75"/>
                </a:cubicBezTo>
                <a:cubicBezTo>
                  <a:pt x="76" y="75"/>
                  <a:pt x="0" y="153"/>
                  <a:pt x="2" y="150"/>
                </a:cubicBezTo>
                <a:cubicBezTo>
                  <a:pt x="45" y="115"/>
                  <a:pt x="75" y="94"/>
                  <a:pt x="114" y="86"/>
                </a:cubicBezTo>
                <a:cubicBezTo>
                  <a:pt x="194" y="76"/>
                  <a:pt x="246" y="148"/>
                  <a:pt x="246" y="148"/>
                </a:cubicBezTo>
                <a:cubicBezTo>
                  <a:pt x="290" y="197"/>
                  <a:pt x="329" y="203"/>
                  <a:pt x="329" y="203"/>
                </a:cubicBezTo>
                <a:cubicBezTo>
                  <a:pt x="391" y="221"/>
                  <a:pt x="428" y="158"/>
                  <a:pt x="428" y="158"/>
                </a:cubicBezTo>
                <a:cubicBezTo>
                  <a:pt x="428" y="158"/>
                  <a:pt x="448" y="119"/>
                  <a:pt x="460" y="106"/>
                </a:cubicBezTo>
                <a:cubicBezTo>
                  <a:pt x="467" y="98"/>
                  <a:pt x="495" y="95"/>
                  <a:pt x="498" y="114"/>
                </a:cubicBezTo>
                <a:cubicBezTo>
                  <a:pt x="500" y="133"/>
                  <a:pt x="480" y="137"/>
                  <a:pt x="478" y="125"/>
                </a:cubicBezTo>
                <a:cubicBezTo>
                  <a:pt x="477" y="114"/>
                  <a:pt x="484" y="112"/>
                  <a:pt x="484" y="112"/>
                </a:cubicBezTo>
                <a:cubicBezTo>
                  <a:pt x="484" y="112"/>
                  <a:pt x="471" y="105"/>
                  <a:pt x="467" y="116"/>
                </a:cubicBezTo>
                <a:cubicBezTo>
                  <a:pt x="466" y="126"/>
                  <a:pt x="465" y="148"/>
                  <a:pt x="490" y="146"/>
                </a:cubicBezTo>
                <a:cubicBezTo>
                  <a:pt x="518" y="144"/>
                  <a:pt x="509" y="107"/>
                  <a:pt x="509" y="107"/>
                </a:cubicBezTo>
                <a:cubicBezTo>
                  <a:pt x="512" y="103"/>
                  <a:pt x="512" y="103"/>
                  <a:pt x="512" y="103"/>
                </a:cubicBezTo>
                <a:close/>
                <a:moveTo>
                  <a:pt x="509" y="107"/>
                </a:moveTo>
                <a:cubicBezTo>
                  <a:pt x="512" y="103"/>
                  <a:pt x="512" y="103"/>
                  <a:pt x="512" y="103"/>
                </a:cubicBezTo>
                <a:lnTo>
                  <a:pt x="509" y="107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27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6" name="任意多边形 25"/>
          <p:cNvSpPr>
            <a:spLocks noEditPoints="1" noChangeArrowheads="1"/>
          </p:cNvSpPr>
          <p:nvPr/>
        </p:nvSpPr>
        <p:spPr bwMode="auto">
          <a:xfrm>
            <a:off x="6236667" y="2795587"/>
            <a:ext cx="439737" cy="430212"/>
          </a:xfrm>
          <a:custGeom>
            <a:avLst/>
            <a:gdLst>
              <a:gd name="T0" fmla="*/ 277 w 277"/>
              <a:gd name="T1" fmla="*/ 182 h 271"/>
              <a:gd name="T2" fmla="*/ 172 w 277"/>
              <a:gd name="T3" fmla="*/ 173 h 271"/>
              <a:gd name="T4" fmla="*/ 130 w 277"/>
              <a:gd name="T5" fmla="*/ 271 h 271"/>
              <a:gd name="T6" fmla="*/ 106 w 277"/>
              <a:gd name="T7" fmla="*/ 168 h 271"/>
              <a:gd name="T8" fmla="*/ 0 w 277"/>
              <a:gd name="T9" fmla="*/ 159 h 271"/>
              <a:gd name="T10" fmla="*/ 90 w 277"/>
              <a:gd name="T11" fmla="*/ 104 h 271"/>
              <a:gd name="T12" fmla="*/ 66 w 277"/>
              <a:gd name="T13" fmla="*/ 0 h 271"/>
              <a:gd name="T14" fmla="*/ 146 w 277"/>
              <a:gd name="T15" fmla="*/ 70 h 271"/>
              <a:gd name="T16" fmla="*/ 238 w 277"/>
              <a:gd name="T17" fmla="*/ 15 h 271"/>
              <a:gd name="T18" fmla="*/ 197 w 277"/>
              <a:gd name="T19" fmla="*/ 113 h 271"/>
              <a:gd name="T20" fmla="*/ 277 w 277"/>
              <a:gd name="T21" fmla="*/ 182 h 271"/>
              <a:gd name="T22" fmla="*/ 78 w 277"/>
              <a:gd name="T23" fmla="*/ 141 h 271"/>
              <a:gd name="T24" fmla="*/ 126 w 277"/>
              <a:gd name="T25" fmla="*/ 145 h 271"/>
              <a:gd name="T26" fmla="*/ 137 w 277"/>
              <a:gd name="T27" fmla="*/ 192 h 271"/>
              <a:gd name="T28" fmla="*/ 155 w 277"/>
              <a:gd name="T29" fmla="*/ 148 h 271"/>
              <a:gd name="T30" fmla="*/ 204 w 277"/>
              <a:gd name="T31" fmla="*/ 151 h 271"/>
              <a:gd name="T32" fmla="*/ 167 w 277"/>
              <a:gd name="T33" fmla="*/ 120 h 271"/>
              <a:gd name="T34" fmla="*/ 186 w 277"/>
              <a:gd name="T35" fmla="*/ 75 h 271"/>
              <a:gd name="T36" fmla="*/ 145 w 277"/>
              <a:gd name="T37" fmla="*/ 101 h 271"/>
              <a:gd name="T38" fmla="*/ 108 w 277"/>
              <a:gd name="T39" fmla="*/ 69 h 271"/>
              <a:gd name="T40" fmla="*/ 118 w 277"/>
              <a:gd name="T41" fmla="*/ 116 h 271"/>
              <a:gd name="T42" fmla="*/ 78 w 277"/>
              <a:gd name="T43" fmla="*/ 14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7" h="271">
                <a:moveTo>
                  <a:pt x="277" y="182"/>
                </a:moveTo>
                <a:lnTo>
                  <a:pt x="172" y="173"/>
                </a:lnTo>
                <a:lnTo>
                  <a:pt x="130" y="271"/>
                </a:lnTo>
                <a:lnTo>
                  <a:pt x="106" y="168"/>
                </a:lnTo>
                <a:lnTo>
                  <a:pt x="0" y="159"/>
                </a:lnTo>
                <a:lnTo>
                  <a:pt x="90" y="104"/>
                </a:lnTo>
                <a:lnTo>
                  <a:pt x="66" y="0"/>
                </a:lnTo>
                <a:lnTo>
                  <a:pt x="146" y="70"/>
                </a:lnTo>
                <a:lnTo>
                  <a:pt x="238" y="15"/>
                </a:lnTo>
                <a:lnTo>
                  <a:pt x="197" y="113"/>
                </a:lnTo>
                <a:lnTo>
                  <a:pt x="277" y="182"/>
                </a:lnTo>
                <a:close/>
                <a:moveTo>
                  <a:pt x="78" y="141"/>
                </a:moveTo>
                <a:lnTo>
                  <a:pt x="126" y="145"/>
                </a:lnTo>
                <a:lnTo>
                  <a:pt x="137" y="192"/>
                </a:lnTo>
                <a:lnTo>
                  <a:pt x="155" y="148"/>
                </a:lnTo>
                <a:lnTo>
                  <a:pt x="204" y="151"/>
                </a:lnTo>
                <a:lnTo>
                  <a:pt x="167" y="120"/>
                </a:lnTo>
                <a:lnTo>
                  <a:pt x="186" y="75"/>
                </a:lnTo>
                <a:lnTo>
                  <a:pt x="145" y="101"/>
                </a:lnTo>
                <a:lnTo>
                  <a:pt x="108" y="69"/>
                </a:lnTo>
                <a:lnTo>
                  <a:pt x="118" y="116"/>
                </a:lnTo>
                <a:lnTo>
                  <a:pt x="78" y="141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7" name="任意多边形 26"/>
          <p:cNvSpPr>
            <a:spLocks noEditPoints="1" noChangeArrowheads="1"/>
          </p:cNvSpPr>
          <p:nvPr/>
        </p:nvSpPr>
        <p:spPr bwMode="auto">
          <a:xfrm>
            <a:off x="6744667" y="2819399"/>
            <a:ext cx="138112" cy="133350"/>
          </a:xfrm>
          <a:custGeom>
            <a:avLst/>
            <a:gdLst>
              <a:gd name="T0" fmla="*/ 68 w 87"/>
              <a:gd name="T1" fmla="*/ 84 h 84"/>
              <a:gd name="T2" fmla="*/ 41 w 87"/>
              <a:gd name="T3" fmla="*/ 62 h 84"/>
              <a:gd name="T4" fmla="*/ 13 w 87"/>
              <a:gd name="T5" fmla="*/ 80 h 84"/>
              <a:gd name="T6" fmla="*/ 26 w 87"/>
              <a:gd name="T7" fmla="*/ 49 h 84"/>
              <a:gd name="T8" fmla="*/ 0 w 87"/>
              <a:gd name="T9" fmla="*/ 28 h 84"/>
              <a:gd name="T10" fmla="*/ 34 w 87"/>
              <a:gd name="T11" fmla="*/ 30 h 84"/>
              <a:gd name="T12" fmla="*/ 46 w 87"/>
              <a:gd name="T13" fmla="*/ 0 h 84"/>
              <a:gd name="T14" fmla="*/ 54 w 87"/>
              <a:gd name="T15" fmla="*/ 31 h 84"/>
              <a:gd name="T16" fmla="*/ 87 w 87"/>
              <a:gd name="T17" fmla="*/ 34 h 84"/>
              <a:gd name="T18" fmla="*/ 59 w 87"/>
              <a:gd name="T19" fmla="*/ 52 h 84"/>
              <a:gd name="T20" fmla="*/ 68 w 87"/>
              <a:gd name="T21" fmla="*/ 84 h 84"/>
              <a:gd name="T22" fmla="*/ 23 w 87"/>
              <a:gd name="T23" fmla="*/ 36 h 84"/>
              <a:gd name="T24" fmla="*/ 35 w 87"/>
              <a:gd name="T25" fmla="*/ 47 h 84"/>
              <a:gd name="T26" fmla="*/ 30 w 87"/>
              <a:gd name="T27" fmla="*/ 61 h 84"/>
              <a:gd name="T28" fmla="*/ 42 w 87"/>
              <a:gd name="T29" fmla="*/ 53 h 84"/>
              <a:gd name="T30" fmla="*/ 54 w 87"/>
              <a:gd name="T31" fmla="*/ 62 h 84"/>
              <a:gd name="T32" fmla="*/ 50 w 87"/>
              <a:gd name="T33" fmla="*/ 48 h 84"/>
              <a:gd name="T34" fmla="*/ 63 w 87"/>
              <a:gd name="T35" fmla="*/ 39 h 84"/>
              <a:gd name="T36" fmla="*/ 48 w 87"/>
              <a:gd name="T37" fmla="*/ 39 h 84"/>
              <a:gd name="T38" fmla="*/ 44 w 87"/>
              <a:gd name="T39" fmla="*/ 24 h 84"/>
              <a:gd name="T40" fmla="*/ 39 w 87"/>
              <a:gd name="T41" fmla="*/ 38 h 84"/>
              <a:gd name="T42" fmla="*/ 23 w 87"/>
              <a:gd name="T43" fmla="*/ 3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7" h="84">
                <a:moveTo>
                  <a:pt x="68" y="84"/>
                </a:moveTo>
                <a:lnTo>
                  <a:pt x="41" y="62"/>
                </a:lnTo>
                <a:lnTo>
                  <a:pt x="13" y="80"/>
                </a:lnTo>
                <a:lnTo>
                  <a:pt x="26" y="49"/>
                </a:lnTo>
                <a:lnTo>
                  <a:pt x="0" y="28"/>
                </a:lnTo>
                <a:lnTo>
                  <a:pt x="34" y="30"/>
                </a:lnTo>
                <a:lnTo>
                  <a:pt x="46" y="0"/>
                </a:lnTo>
                <a:lnTo>
                  <a:pt x="54" y="31"/>
                </a:lnTo>
                <a:lnTo>
                  <a:pt x="87" y="34"/>
                </a:lnTo>
                <a:lnTo>
                  <a:pt x="59" y="52"/>
                </a:lnTo>
                <a:lnTo>
                  <a:pt x="68" y="84"/>
                </a:lnTo>
                <a:close/>
                <a:moveTo>
                  <a:pt x="23" y="36"/>
                </a:moveTo>
                <a:lnTo>
                  <a:pt x="35" y="47"/>
                </a:lnTo>
                <a:lnTo>
                  <a:pt x="30" y="61"/>
                </a:lnTo>
                <a:lnTo>
                  <a:pt x="42" y="53"/>
                </a:lnTo>
                <a:lnTo>
                  <a:pt x="54" y="62"/>
                </a:lnTo>
                <a:lnTo>
                  <a:pt x="50" y="48"/>
                </a:lnTo>
                <a:lnTo>
                  <a:pt x="63" y="39"/>
                </a:lnTo>
                <a:lnTo>
                  <a:pt x="48" y="39"/>
                </a:lnTo>
                <a:lnTo>
                  <a:pt x="44" y="24"/>
                </a:lnTo>
                <a:lnTo>
                  <a:pt x="39" y="38"/>
                </a:lnTo>
                <a:lnTo>
                  <a:pt x="23" y="36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8" name="任意多边形 27"/>
          <p:cNvSpPr>
            <a:spLocks noEditPoints="1" noChangeArrowheads="1"/>
          </p:cNvSpPr>
          <p:nvPr/>
        </p:nvSpPr>
        <p:spPr bwMode="auto">
          <a:xfrm rot="3046626">
            <a:off x="4817442" y="1531936"/>
            <a:ext cx="304800" cy="301625"/>
          </a:xfrm>
          <a:custGeom>
            <a:avLst/>
            <a:gdLst>
              <a:gd name="T0" fmla="*/ 277 w 277"/>
              <a:gd name="T1" fmla="*/ 182 h 271"/>
              <a:gd name="T2" fmla="*/ 172 w 277"/>
              <a:gd name="T3" fmla="*/ 173 h 271"/>
              <a:gd name="T4" fmla="*/ 130 w 277"/>
              <a:gd name="T5" fmla="*/ 271 h 271"/>
              <a:gd name="T6" fmla="*/ 106 w 277"/>
              <a:gd name="T7" fmla="*/ 168 h 271"/>
              <a:gd name="T8" fmla="*/ 0 w 277"/>
              <a:gd name="T9" fmla="*/ 159 h 271"/>
              <a:gd name="T10" fmla="*/ 90 w 277"/>
              <a:gd name="T11" fmla="*/ 104 h 271"/>
              <a:gd name="T12" fmla="*/ 66 w 277"/>
              <a:gd name="T13" fmla="*/ 0 h 271"/>
              <a:gd name="T14" fmla="*/ 146 w 277"/>
              <a:gd name="T15" fmla="*/ 70 h 271"/>
              <a:gd name="T16" fmla="*/ 238 w 277"/>
              <a:gd name="T17" fmla="*/ 15 h 271"/>
              <a:gd name="T18" fmla="*/ 197 w 277"/>
              <a:gd name="T19" fmla="*/ 113 h 271"/>
              <a:gd name="T20" fmla="*/ 277 w 277"/>
              <a:gd name="T21" fmla="*/ 182 h 271"/>
              <a:gd name="T22" fmla="*/ 78 w 277"/>
              <a:gd name="T23" fmla="*/ 141 h 271"/>
              <a:gd name="T24" fmla="*/ 126 w 277"/>
              <a:gd name="T25" fmla="*/ 145 h 271"/>
              <a:gd name="T26" fmla="*/ 137 w 277"/>
              <a:gd name="T27" fmla="*/ 192 h 271"/>
              <a:gd name="T28" fmla="*/ 155 w 277"/>
              <a:gd name="T29" fmla="*/ 148 h 271"/>
              <a:gd name="T30" fmla="*/ 204 w 277"/>
              <a:gd name="T31" fmla="*/ 151 h 271"/>
              <a:gd name="T32" fmla="*/ 167 w 277"/>
              <a:gd name="T33" fmla="*/ 120 h 271"/>
              <a:gd name="T34" fmla="*/ 186 w 277"/>
              <a:gd name="T35" fmla="*/ 75 h 271"/>
              <a:gd name="T36" fmla="*/ 145 w 277"/>
              <a:gd name="T37" fmla="*/ 101 h 271"/>
              <a:gd name="T38" fmla="*/ 108 w 277"/>
              <a:gd name="T39" fmla="*/ 69 h 271"/>
              <a:gd name="T40" fmla="*/ 118 w 277"/>
              <a:gd name="T41" fmla="*/ 116 h 271"/>
              <a:gd name="T42" fmla="*/ 78 w 277"/>
              <a:gd name="T43" fmla="*/ 14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7" h="271">
                <a:moveTo>
                  <a:pt x="277" y="182"/>
                </a:moveTo>
                <a:lnTo>
                  <a:pt x="172" y="173"/>
                </a:lnTo>
                <a:lnTo>
                  <a:pt x="130" y="271"/>
                </a:lnTo>
                <a:lnTo>
                  <a:pt x="106" y="168"/>
                </a:lnTo>
                <a:lnTo>
                  <a:pt x="0" y="159"/>
                </a:lnTo>
                <a:lnTo>
                  <a:pt x="90" y="104"/>
                </a:lnTo>
                <a:lnTo>
                  <a:pt x="66" y="0"/>
                </a:lnTo>
                <a:lnTo>
                  <a:pt x="146" y="70"/>
                </a:lnTo>
                <a:lnTo>
                  <a:pt x="238" y="15"/>
                </a:lnTo>
                <a:lnTo>
                  <a:pt x="197" y="113"/>
                </a:lnTo>
                <a:lnTo>
                  <a:pt x="277" y="182"/>
                </a:lnTo>
                <a:close/>
                <a:moveTo>
                  <a:pt x="78" y="141"/>
                </a:moveTo>
                <a:lnTo>
                  <a:pt x="126" y="145"/>
                </a:lnTo>
                <a:lnTo>
                  <a:pt x="137" y="192"/>
                </a:lnTo>
                <a:lnTo>
                  <a:pt x="155" y="148"/>
                </a:lnTo>
                <a:lnTo>
                  <a:pt x="204" y="151"/>
                </a:lnTo>
                <a:lnTo>
                  <a:pt x="167" y="120"/>
                </a:lnTo>
                <a:lnTo>
                  <a:pt x="186" y="75"/>
                </a:lnTo>
                <a:lnTo>
                  <a:pt x="145" y="101"/>
                </a:lnTo>
                <a:lnTo>
                  <a:pt x="108" y="69"/>
                </a:lnTo>
                <a:lnTo>
                  <a:pt x="118" y="116"/>
                </a:lnTo>
                <a:lnTo>
                  <a:pt x="78" y="141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23850" y="3795713"/>
            <a:ext cx="1873250" cy="1873250"/>
          </a:xfrm>
          <a:prstGeom prst="ellipse">
            <a:avLst/>
          </a:prstGeom>
          <a:solidFill>
            <a:srgbClr val="DD1324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1835150" y="3795713"/>
            <a:ext cx="854075" cy="854075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5292080" y="4515172"/>
            <a:ext cx="384175" cy="38417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5651500" y="2787650"/>
            <a:ext cx="936625" cy="936625"/>
          </a:xfrm>
          <a:prstGeom prst="ellipse">
            <a:avLst/>
          </a:prstGeom>
          <a:solidFill>
            <a:srgbClr val="FBF41A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6156325" y="1058863"/>
            <a:ext cx="384175" cy="384175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6443663" y="1203325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971550" y="554038"/>
            <a:ext cx="647700" cy="647700"/>
          </a:xfrm>
          <a:prstGeom prst="ellipse">
            <a:avLst/>
          </a:prstGeom>
          <a:solidFill>
            <a:srgbClr val="DD1324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1331913" y="2282825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1187450" y="1058863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-136525" y="1851025"/>
            <a:ext cx="280988" cy="288925"/>
          </a:xfrm>
          <a:prstGeom prst="ellipse">
            <a:avLst/>
          </a:prstGeom>
          <a:solidFill>
            <a:srgbClr val="F3C74C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Oval 13"/>
          <p:cNvSpPr>
            <a:spLocks noChangeArrowheads="1"/>
          </p:cNvSpPr>
          <p:nvPr/>
        </p:nvSpPr>
        <p:spPr bwMode="auto">
          <a:xfrm>
            <a:off x="8675688" y="1490663"/>
            <a:ext cx="647700" cy="647700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3851920" y="698748"/>
            <a:ext cx="514776" cy="514776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4580549" y="1706860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0" presetClass="path" presetSubtype="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5E-6 -1.23457E-7 L -0.03298 -1.23457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59" y="352425"/>
            <a:ext cx="3199146" cy="28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0252"/>
          <p:cNvSpPr txBox="1">
            <a:spLocks noChangeArrowheads="1"/>
          </p:cNvSpPr>
          <p:nvPr/>
        </p:nvSpPr>
        <p:spPr bwMode="auto">
          <a:xfrm>
            <a:off x="4579510" y="1081162"/>
            <a:ext cx="1365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altLang="zh-CN" sz="4400" dirty="0"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综艺简体"/>
              </a:rPr>
              <a:t>2020</a:t>
            </a:r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5651500" y="2787650"/>
            <a:ext cx="936625" cy="936625"/>
          </a:xfrm>
          <a:prstGeom prst="ellipse">
            <a:avLst/>
          </a:prstGeom>
          <a:solidFill>
            <a:srgbClr val="FBF41A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1950269" y="1056481"/>
            <a:ext cx="2357437" cy="3614737"/>
            <a:chOff x="0" y="0"/>
            <a:chExt cx="1461" cy="2240"/>
          </a:xfrm>
        </p:grpSpPr>
        <p:pic>
          <p:nvPicPr>
            <p:cNvPr id="15" name="图片 10243" descr="框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61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191" y="176"/>
              <a:ext cx="1004" cy="1448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/>
            </a:ln>
          </p:spPr>
          <p:txBody>
            <a:bodyPr/>
            <a:lstStyle/>
            <a:p>
              <a:endParaRPr lang="zh-CN" altLang="en-US" noProof="1"/>
            </a:p>
          </p:txBody>
        </p:sp>
      </p:grpSp>
      <p:sp>
        <p:nvSpPr>
          <p:cNvPr id="17" name="矩形 16"/>
          <p:cNvSpPr>
            <a:spLocks noChangeArrowheads="1" noChangeShapeType="1" noTextEdit="1"/>
          </p:cNvSpPr>
          <p:nvPr/>
        </p:nvSpPr>
        <p:spPr bwMode="auto">
          <a:xfrm>
            <a:off x="4685531" y="1885156"/>
            <a:ext cx="1223963" cy="315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dirty="0">
                <a:ln w="9525">
                  <a:noFill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优秀员工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685531" y="2235993"/>
            <a:ext cx="2089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HAPPY NEW YEAR</a:t>
            </a:r>
          </a:p>
        </p:txBody>
      </p:sp>
      <p:sp>
        <p:nvSpPr>
          <p:cNvPr id="21" name="任意多边形 20"/>
          <p:cNvSpPr>
            <a:spLocks noEditPoints="1" noChangeArrowheads="1"/>
          </p:cNvSpPr>
          <p:nvPr/>
        </p:nvSpPr>
        <p:spPr bwMode="auto">
          <a:xfrm>
            <a:off x="6150159" y="1364773"/>
            <a:ext cx="439737" cy="430213"/>
          </a:xfrm>
          <a:custGeom>
            <a:avLst/>
            <a:gdLst>
              <a:gd name="T0" fmla="*/ 277 w 277"/>
              <a:gd name="T1" fmla="*/ 182 h 271"/>
              <a:gd name="T2" fmla="*/ 172 w 277"/>
              <a:gd name="T3" fmla="*/ 173 h 271"/>
              <a:gd name="T4" fmla="*/ 130 w 277"/>
              <a:gd name="T5" fmla="*/ 271 h 271"/>
              <a:gd name="T6" fmla="*/ 106 w 277"/>
              <a:gd name="T7" fmla="*/ 168 h 271"/>
              <a:gd name="T8" fmla="*/ 0 w 277"/>
              <a:gd name="T9" fmla="*/ 159 h 271"/>
              <a:gd name="T10" fmla="*/ 90 w 277"/>
              <a:gd name="T11" fmla="*/ 104 h 271"/>
              <a:gd name="T12" fmla="*/ 66 w 277"/>
              <a:gd name="T13" fmla="*/ 0 h 271"/>
              <a:gd name="T14" fmla="*/ 146 w 277"/>
              <a:gd name="T15" fmla="*/ 70 h 271"/>
              <a:gd name="T16" fmla="*/ 238 w 277"/>
              <a:gd name="T17" fmla="*/ 15 h 271"/>
              <a:gd name="T18" fmla="*/ 197 w 277"/>
              <a:gd name="T19" fmla="*/ 113 h 271"/>
              <a:gd name="T20" fmla="*/ 277 w 277"/>
              <a:gd name="T21" fmla="*/ 182 h 271"/>
              <a:gd name="T22" fmla="*/ 78 w 277"/>
              <a:gd name="T23" fmla="*/ 141 h 271"/>
              <a:gd name="T24" fmla="*/ 126 w 277"/>
              <a:gd name="T25" fmla="*/ 145 h 271"/>
              <a:gd name="T26" fmla="*/ 137 w 277"/>
              <a:gd name="T27" fmla="*/ 192 h 271"/>
              <a:gd name="T28" fmla="*/ 155 w 277"/>
              <a:gd name="T29" fmla="*/ 148 h 271"/>
              <a:gd name="T30" fmla="*/ 204 w 277"/>
              <a:gd name="T31" fmla="*/ 151 h 271"/>
              <a:gd name="T32" fmla="*/ 167 w 277"/>
              <a:gd name="T33" fmla="*/ 120 h 271"/>
              <a:gd name="T34" fmla="*/ 186 w 277"/>
              <a:gd name="T35" fmla="*/ 75 h 271"/>
              <a:gd name="T36" fmla="*/ 145 w 277"/>
              <a:gd name="T37" fmla="*/ 101 h 271"/>
              <a:gd name="T38" fmla="*/ 108 w 277"/>
              <a:gd name="T39" fmla="*/ 69 h 271"/>
              <a:gd name="T40" fmla="*/ 118 w 277"/>
              <a:gd name="T41" fmla="*/ 116 h 271"/>
              <a:gd name="T42" fmla="*/ 78 w 277"/>
              <a:gd name="T43" fmla="*/ 14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7" h="271">
                <a:moveTo>
                  <a:pt x="277" y="182"/>
                </a:moveTo>
                <a:lnTo>
                  <a:pt x="172" y="173"/>
                </a:lnTo>
                <a:lnTo>
                  <a:pt x="130" y="271"/>
                </a:lnTo>
                <a:lnTo>
                  <a:pt x="106" y="168"/>
                </a:lnTo>
                <a:lnTo>
                  <a:pt x="0" y="159"/>
                </a:lnTo>
                <a:lnTo>
                  <a:pt x="90" y="104"/>
                </a:lnTo>
                <a:lnTo>
                  <a:pt x="66" y="0"/>
                </a:lnTo>
                <a:lnTo>
                  <a:pt x="146" y="70"/>
                </a:lnTo>
                <a:lnTo>
                  <a:pt x="238" y="15"/>
                </a:lnTo>
                <a:lnTo>
                  <a:pt x="197" y="113"/>
                </a:lnTo>
                <a:lnTo>
                  <a:pt x="277" y="182"/>
                </a:lnTo>
                <a:close/>
                <a:moveTo>
                  <a:pt x="78" y="141"/>
                </a:moveTo>
                <a:lnTo>
                  <a:pt x="126" y="145"/>
                </a:lnTo>
                <a:lnTo>
                  <a:pt x="137" y="192"/>
                </a:lnTo>
                <a:lnTo>
                  <a:pt x="155" y="148"/>
                </a:lnTo>
                <a:lnTo>
                  <a:pt x="204" y="151"/>
                </a:lnTo>
                <a:lnTo>
                  <a:pt x="167" y="120"/>
                </a:lnTo>
                <a:lnTo>
                  <a:pt x="186" y="75"/>
                </a:lnTo>
                <a:lnTo>
                  <a:pt x="145" y="101"/>
                </a:lnTo>
                <a:lnTo>
                  <a:pt x="108" y="69"/>
                </a:lnTo>
                <a:lnTo>
                  <a:pt x="118" y="116"/>
                </a:lnTo>
                <a:lnTo>
                  <a:pt x="78" y="141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" name="任意多边形 21"/>
          <p:cNvSpPr>
            <a:spLocks noEditPoints="1" noChangeArrowheads="1"/>
          </p:cNvSpPr>
          <p:nvPr/>
        </p:nvSpPr>
        <p:spPr bwMode="auto">
          <a:xfrm>
            <a:off x="6734359" y="1380966"/>
            <a:ext cx="138112" cy="133350"/>
          </a:xfrm>
          <a:custGeom>
            <a:avLst/>
            <a:gdLst>
              <a:gd name="T0" fmla="*/ 68 w 87"/>
              <a:gd name="T1" fmla="*/ 84 h 84"/>
              <a:gd name="T2" fmla="*/ 41 w 87"/>
              <a:gd name="T3" fmla="*/ 62 h 84"/>
              <a:gd name="T4" fmla="*/ 13 w 87"/>
              <a:gd name="T5" fmla="*/ 80 h 84"/>
              <a:gd name="T6" fmla="*/ 26 w 87"/>
              <a:gd name="T7" fmla="*/ 49 h 84"/>
              <a:gd name="T8" fmla="*/ 0 w 87"/>
              <a:gd name="T9" fmla="*/ 28 h 84"/>
              <a:gd name="T10" fmla="*/ 34 w 87"/>
              <a:gd name="T11" fmla="*/ 30 h 84"/>
              <a:gd name="T12" fmla="*/ 46 w 87"/>
              <a:gd name="T13" fmla="*/ 0 h 84"/>
              <a:gd name="T14" fmla="*/ 54 w 87"/>
              <a:gd name="T15" fmla="*/ 31 h 84"/>
              <a:gd name="T16" fmla="*/ 87 w 87"/>
              <a:gd name="T17" fmla="*/ 34 h 84"/>
              <a:gd name="T18" fmla="*/ 59 w 87"/>
              <a:gd name="T19" fmla="*/ 52 h 84"/>
              <a:gd name="T20" fmla="*/ 68 w 87"/>
              <a:gd name="T21" fmla="*/ 84 h 84"/>
              <a:gd name="T22" fmla="*/ 23 w 87"/>
              <a:gd name="T23" fmla="*/ 36 h 84"/>
              <a:gd name="T24" fmla="*/ 35 w 87"/>
              <a:gd name="T25" fmla="*/ 47 h 84"/>
              <a:gd name="T26" fmla="*/ 30 w 87"/>
              <a:gd name="T27" fmla="*/ 61 h 84"/>
              <a:gd name="T28" fmla="*/ 42 w 87"/>
              <a:gd name="T29" fmla="*/ 53 h 84"/>
              <a:gd name="T30" fmla="*/ 54 w 87"/>
              <a:gd name="T31" fmla="*/ 62 h 84"/>
              <a:gd name="T32" fmla="*/ 50 w 87"/>
              <a:gd name="T33" fmla="*/ 48 h 84"/>
              <a:gd name="T34" fmla="*/ 63 w 87"/>
              <a:gd name="T35" fmla="*/ 39 h 84"/>
              <a:gd name="T36" fmla="*/ 48 w 87"/>
              <a:gd name="T37" fmla="*/ 39 h 84"/>
              <a:gd name="T38" fmla="*/ 44 w 87"/>
              <a:gd name="T39" fmla="*/ 24 h 84"/>
              <a:gd name="T40" fmla="*/ 39 w 87"/>
              <a:gd name="T41" fmla="*/ 38 h 84"/>
              <a:gd name="T42" fmla="*/ 23 w 87"/>
              <a:gd name="T43" fmla="*/ 3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7" h="84">
                <a:moveTo>
                  <a:pt x="68" y="84"/>
                </a:moveTo>
                <a:lnTo>
                  <a:pt x="41" y="62"/>
                </a:lnTo>
                <a:lnTo>
                  <a:pt x="13" y="80"/>
                </a:lnTo>
                <a:lnTo>
                  <a:pt x="26" y="49"/>
                </a:lnTo>
                <a:lnTo>
                  <a:pt x="0" y="28"/>
                </a:lnTo>
                <a:lnTo>
                  <a:pt x="34" y="30"/>
                </a:lnTo>
                <a:lnTo>
                  <a:pt x="46" y="0"/>
                </a:lnTo>
                <a:lnTo>
                  <a:pt x="54" y="31"/>
                </a:lnTo>
                <a:lnTo>
                  <a:pt x="87" y="34"/>
                </a:lnTo>
                <a:lnTo>
                  <a:pt x="59" y="52"/>
                </a:lnTo>
                <a:lnTo>
                  <a:pt x="68" y="84"/>
                </a:lnTo>
                <a:close/>
                <a:moveTo>
                  <a:pt x="23" y="36"/>
                </a:moveTo>
                <a:lnTo>
                  <a:pt x="35" y="47"/>
                </a:lnTo>
                <a:lnTo>
                  <a:pt x="30" y="61"/>
                </a:lnTo>
                <a:lnTo>
                  <a:pt x="42" y="53"/>
                </a:lnTo>
                <a:lnTo>
                  <a:pt x="54" y="62"/>
                </a:lnTo>
                <a:lnTo>
                  <a:pt x="50" y="48"/>
                </a:lnTo>
                <a:lnTo>
                  <a:pt x="63" y="39"/>
                </a:lnTo>
                <a:lnTo>
                  <a:pt x="48" y="39"/>
                </a:lnTo>
                <a:lnTo>
                  <a:pt x="44" y="24"/>
                </a:lnTo>
                <a:lnTo>
                  <a:pt x="39" y="38"/>
                </a:lnTo>
                <a:lnTo>
                  <a:pt x="23" y="36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036494" y="1931193"/>
            <a:ext cx="80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华文仿宋" panose="02010600040101010101" pitchFamily="2" charset="-122"/>
                <a:ea typeface="微软雅黑" panose="020B0503020204020204" pitchFamily="34" charset="-122"/>
              </a:rPr>
              <a:t>艾米丽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685531" y="2501106"/>
            <a:ext cx="283879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眼中的你，一如秋日里的雁去云飘，是一道从容而又朴实的景致。对待工作你讲原则、有觉悟、重理性；对待同事你很真诚、够交心、挺热情。品若幽兰，芬芳而馥郁；心似荷红，淡泊却出色。你方正质朴，无愧荣膺优秀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E:\熊猫模板\ppt\2017.1\【绽放梦想】大气年终颁奖典礼模板\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0538"/>
            <a:ext cx="91440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3"/>
          <p:cNvSpPr>
            <a:spLocks noChangeArrowheads="1"/>
          </p:cNvSpPr>
          <p:nvPr/>
        </p:nvSpPr>
        <p:spPr bwMode="auto">
          <a:xfrm>
            <a:off x="323850" y="3795713"/>
            <a:ext cx="1873250" cy="1873250"/>
          </a:xfrm>
          <a:prstGeom prst="ellipse">
            <a:avLst/>
          </a:prstGeom>
          <a:solidFill>
            <a:srgbClr val="DD1324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1835150" y="3795713"/>
            <a:ext cx="854075" cy="854075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5292080" y="4515172"/>
            <a:ext cx="384175" cy="38417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6156325" y="1058863"/>
            <a:ext cx="384175" cy="384175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auto">
          <a:xfrm>
            <a:off x="6443663" y="1203325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971550" y="554038"/>
            <a:ext cx="647700" cy="647700"/>
          </a:xfrm>
          <a:prstGeom prst="ellipse">
            <a:avLst/>
          </a:prstGeom>
          <a:solidFill>
            <a:srgbClr val="DD1324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1331913" y="2282825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11"/>
          <p:cNvSpPr>
            <a:spLocks noChangeArrowheads="1"/>
          </p:cNvSpPr>
          <p:nvPr/>
        </p:nvSpPr>
        <p:spPr bwMode="auto">
          <a:xfrm>
            <a:off x="1187450" y="1058863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2"/>
          <p:cNvSpPr>
            <a:spLocks noChangeArrowheads="1"/>
          </p:cNvSpPr>
          <p:nvPr/>
        </p:nvSpPr>
        <p:spPr bwMode="auto">
          <a:xfrm>
            <a:off x="-136525" y="1851025"/>
            <a:ext cx="280988" cy="288925"/>
          </a:xfrm>
          <a:prstGeom prst="ellipse">
            <a:avLst/>
          </a:prstGeom>
          <a:solidFill>
            <a:srgbClr val="F3C74C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8675688" y="1490663"/>
            <a:ext cx="647700" cy="647700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3851920" y="698748"/>
            <a:ext cx="514776" cy="514776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4580549" y="1706860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6869028" y="1976913"/>
            <a:ext cx="809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48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0" presetClass="path" presetSubtype="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2.5E-6 -1.23457E-7 L -0.03298 -1.23457E-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10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1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 animBg="1"/>
      <p:bldP spid="29" grpId="1" animBg="1"/>
      <p:bldP spid="17" grpId="0" animBg="1"/>
      <p:bldP spid="18" grpId="0"/>
      <p:bldP spid="23" grpId="0"/>
      <p:bldP spid="24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 bwMode="auto">
          <a:xfrm>
            <a:off x="472451" y="1106488"/>
            <a:ext cx="4301549" cy="3614737"/>
            <a:chOff x="0" y="0"/>
            <a:chExt cx="1461" cy="2240"/>
          </a:xfrm>
        </p:grpSpPr>
        <p:pic>
          <p:nvPicPr>
            <p:cNvPr id="29" name="图片 25603" descr="框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61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矩形 29"/>
            <p:cNvSpPr/>
            <p:nvPr/>
          </p:nvSpPr>
          <p:spPr>
            <a:xfrm>
              <a:off x="191" y="176"/>
              <a:ext cx="1004" cy="1448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/>
            </a:ln>
          </p:spPr>
          <p:txBody>
            <a:bodyPr/>
            <a:lstStyle/>
            <a:p>
              <a:endParaRPr lang="zh-CN" altLang="en-US" noProof="1"/>
            </a:p>
          </p:txBody>
        </p:sp>
      </p:grpSp>
      <p:pic>
        <p:nvPicPr>
          <p:cNvPr id="2" name="图片 1" descr="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083" y="375867"/>
            <a:ext cx="3199146" cy="28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10252"/>
          <p:cNvSpPr txBox="1">
            <a:spLocks noChangeArrowheads="1"/>
          </p:cNvSpPr>
          <p:nvPr/>
        </p:nvSpPr>
        <p:spPr bwMode="auto">
          <a:xfrm>
            <a:off x="4572000" y="1094532"/>
            <a:ext cx="1365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altLang="zh-CN" sz="4400" dirty="0"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综艺简体"/>
              </a:rPr>
              <a:t>2020</a:t>
            </a: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651500" y="2787650"/>
            <a:ext cx="936625" cy="936625"/>
          </a:xfrm>
          <a:prstGeom prst="ellipse">
            <a:avLst/>
          </a:prstGeom>
          <a:solidFill>
            <a:srgbClr val="FBF41A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矩形 7"/>
          <p:cNvSpPr>
            <a:spLocks noChangeArrowheads="1" noChangeShapeType="1" noTextEdit="1"/>
          </p:cNvSpPr>
          <p:nvPr/>
        </p:nvSpPr>
        <p:spPr bwMode="auto">
          <a:xfrm>
            <a:off x="4685531" y="1885156"/>
            <a:ext cx="1223963" cy="315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dirty="0">
                <a:ln w="9525">
                  <a:noFill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优秀员工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685531" y="2235993"/>
            <a:ext cx="2089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HAPPY NEW YEAR</a:t>
            </a:r>
          </a:p>
        </p:txBody>
      </p:sp>
      <p:sp>
        <p:nvSpPr>
          <p:cNvPr id="11" name="任意多边形 10"/>
          <p:cNvSpPr>
            <a:spLocks noEditPoints="1" noChangeArrowheads="1"/>
          </p:cNvSpPr>
          <p:nvPr/>
        </p:nvSpPr>
        <p:spPr bwMode="auto">
          <a:xfrm>
            <a:off x="6150159" y="1364773"/>
            <a:ext cx="439737" cy="430213"/>
          </a:xfrm>
          <a:custGeom>
            <a:avLst/>
            <a:gdLst>
              <a:gd name="T0" fmla="*/ 277 w 277"/>
              <a:gd name="T1" fmla="*/ 182 h 271"/>
              <a:gd name="T2" fmla="*/ 172 w 277"/>
              <a:gd name="T3" fmla="*/ 173 h 271"/>
              <a:gd name="T4" fmla="*/ 130 w 277"/>
              <a:gd name="T5" fmla="*/ 271 h 271"/>
              <a:gd name="T6" fmla="*/ 106 w 277"/>
              <a:gd name="T7" fmla="*/ 168 h 271"/>
              <a:gd name="T8" fmla="*/ 0 w 277"/>
              <a:gd name="T9" fmla="*/ 159 h 271"/>
              <a:gd name="T10" fmla="*/ 90 w 277"/>
              <a:gd name="T11" fmla="*/ 104 h 271"/>
              <a:gd name="T12" fmla="*/ 66 w 277"/>
              <a:gd name="T13" fmla="*/ 0 h 271"/>
              <a:gd name="T14" fmla="*/ 146 w 277"/>
              <a:gd name="T15" fmla="*/ 70 h 271"/>
              <a:gd name="T16" fmla="*/ 238 w 277"/>
              <a:gd name="T17" fmla="*/ 15 h 271"/>
              <a:gd name="T18" fmla="*/ 197 w 277"/>
              <a:gd name="T19" fmla="*/ 113 h 271"/>
              <a:gd name="T20" fmla="*/ 277 w 277"/>
              <a:gd name="T21" fmla="*/ 182 h 271"/>
              <a:gd name="T22" fmla="*/ 78 w 277"/>
              <a:gd name="T23" fmla="*/ 141 h 271"/>
              <a:gd name="T24" fmla="*/ 126 w 277"/>
              <a:gd name="T25" fmla="*/ 145 h 271"/>
              <a:gd name="T26" fmla="*/ 137 w 277"/>
              <a:gd name="T27" fmla="*/ 192 h 271"/>
              <a:gd name="T28" fmla="*/ 155 w 277"/>
              <a:gd name="T29" fmla="*/ 148 h 271"/>
              <a:gd name="T30" fmla="*/ 204 w 277"/>
              <a:gd name="T31" fmla="*/ 151 h 271"/>
              <a:gd name="T32" fmla="*/ 167 w 277"/>
              <a:gd name="T33" fmla="*/ 120 h 271"/>
              <a:gd name="T34" fmla="*/ 186 w 277"/>
              <a:gd name="T35" fmla="*/ 75 h 271"/>
              <a:gd name="T36" fmla="*/ 145 w 277"/>
              <a:gd name="T37" fmla="*/ 101 h 271"/>
              <a:gd name="T38" fmla="*/ 108 w 277"/>
              <a:gd name="T39" fmla="*/ 69 h 271"/>
              <a:gd name="T40" fmla="*/ 118 w 277"/>
              <a:gd name="T41" fmla="*/ 116 h 271"/>
              <a:gd name="T42" fmla="*/ 78 w 277"/>
              <a:gd name="T43" fmla="*/ 14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7" h="271">
                <a:moveTo>
                  <a:pt x="277" y="182"/>
                </a:moveTo>
                <a:lnTo>
                  <a:pt x="172" y="173"/>
                </a:lnTo>
                <a:lnTo>
                  <a:pt x="130" y="271"/>
                </a:lnTo>
                <a:lnTo>
                  <a:pt x="106" y="168"/>
                </a:lnTo>
                <a:lnTo>
                  <a:pt x="0" y="159"/>
                </a:lnTo>
                <a:lnTo>
                  <a:pt x="90" y="104"/>
                </a:lnTo>
                <a:lnTo>
                  <a:pt x="66" y="0"/>
                </a:lnTo>
                <a:lnTo>
                  <a:pt x="146" y="70"/>
                </a:lnTo>
                <a:lnTo>
                  <a:pt x="238" y="15"/>
                </a:lnTo>
                <a:lnTo>
                  <a:pt x="197" y="113"/>
                </a:lnTo>
                <a:lnTo>
                  <a:pt x="277" y="182"/>
                </a:lnTo>
                <a:close/>
                <a:moveTo>
                  <a:pt x="78" y="141"/>
                </a:moveTo>
                <a:lnTo>
                  <a:pt x="126" y="145"/>
                </a:lnTo>
                <a:lnTo>
                  <a:pt x="137" y="192"/>
                </a:lnTo>
                <a:lnTo>
                  <a:pt x="155" y="148"/>
                </a:lnTo>
                <a:lnTo>
                  <a:pt x="204" y="151"/>
                </a:lnTo>
                <a:lnTo>
                  <a:pt x="167" y="120"/>
                </a:lnTo>
                <a:lnTo>
                  <a:pt x="186" y="75"/>
                </a:lnTo>
                <a:lnTo>
                  <a:pt x="145" y="101"/>
                </a:lnTo>
                <a:lnTo>
                  <a:pt x="108" y="69"/>
                </a:lnTo>
                <a:lnTo>
                  <a:pt x="118" y="116"/>
                </a:lnTo>
                <a:lnTo>
                  <a:pt x="78" y="141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2" name="任意多边形 11"/>
          <p:cNvSpPr>
            <a:spLocks noEditPoints="1" noChangeArrowheads="1"/>
          </p:cNvSpPr>
          <p:nvPr/>
        </p:nvSpPr>
        <p:spPr bwMode="auto">
          <a:xfrm>
            <a:off x="6734359" y="1380966"/>
            <a:ext cx="138112" cy="133350"/>
          </a:xfrm>
          <a:custGeom>
            <a:avLst/>
            <a:gdLst>
              <a:gd name="T0" fmla="*/ 68 w 87"/>
              <a:gd name="T1" fmla="*/ 84 h 84"/>
              <a:gd name="T2" fmla="*/ 41 w 87"/>
              <a:gd name="T3" fmla="*/ 62 h 84"/>
              <a:gd name="T4" fmla="*/ 13 w 87"/>
              <a:gd name="T5" fmla="*/ 80 h 84"/>
              <a:gd name="T6" fmla="*/ 26 w 87"/>
              <a:gd name="T7" fmla="*/ 49 h 84"/>
              <a:gd name="T8" fmla="*/ 0 w 87"/>
              <a:gd name="T9" fmla="*/ 28 h 84"/>
              <a:gd name="T10" fmla="*/ 34 w 87"/>
              <a:gd name="T11" fmla="*/ 30 h 84"/>
              <a:gd name="T12" fmla="*/ 46 w 87"/>
              <a:gd name="T13" fmla="*/ 0 h 84"/>
              <a:gd name="T14" fmla="*/ 54 w 87"/>
              <a:gd name="T15" fmla="*/ 31 h 84"/>
              <a:gd name="T16" fmla="*/ 87 w 87"/>
              <a:gd name="T17" fmla="*/ 34 h 84"/>
              <a:gd name="T18" fmla="*/ 59 w 87"/>
              <a:gd name="T19" fmla="*/ 52 h 84"/>
              <a:gd name="T20" fmla="*/ 68 w 87"/>
              <a:gd name="T21" fmla="*/ 84 h 84"/>
              <a:gd name="T22" fmla="*/ 23 w 87"/>
              <a:gd name="T23" fmla="*/ 36 h 84"/>
              <a:gd name="T24" fmla="*/ 35 w 87"/>
              <a:gd name="T25" fmla="*/ 47 h 84"/>
              <a:gd name="T26" fmla="*/ 30 w 87"/>
              <a:gd name="T27" fmla="*/ 61 h 84"/>
              <a:gd name="T28" fmla="*/ 42 w 87"/>
              <a:gd name="T29" fmla="*/ 53 h 84"/>
              <a:gd name="T30" fmla="*/ 54 w 87"/>
              <a:gd name="T31" fmla="*/ 62 h 84"/>
              <a:gd name="T32" fmla="*/ 50 w 87"/>
              <a:gd name="T33" fmla="*/ 48 h 84"/>
              <a:gd name="T34" fmla="*/ 63 w 87"/>
              <a:gd name="T35" fmla="*/ 39 h 84"/>
              <a:gd name="T36" fmla="*/ 48 w 87"/>
              <a:gd name="T37" fmla="*/ 39 h 84"/>
              <a:gd name="T38" fmla="*/ 44 w 87"/>
              <a:gd name="T39" fmla="*/ 24 h 84"/>
              <a:gd name="T40" fmla="*/ 39 w 87"/>
              <a:gd name="T41" fmla="*/ 38 h 84"/>
              <a:gd name="T42" fmla="*/ 23 w 87"/>
              <a:gd name="T43" fmla="*/ 3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7" h="84">
                <a:moveTo>
                  <a:pt x="68" y="84"/>
                </a:moveTo>
                <a:lnTo>
                  <a:pt x="41" y="62"/>
                </a:lnTo>
                <a:lnTo>
                  <a:pt x="13" y="80"/>
                </a:lnTo>
                <a:lnTo>
                  <a:pt x="26" y="49"/>
                </a:lnTo>
                <a:lnTo>
                  <a:pt x="0" y="28"/>
                </a:lnTo>
                <a:lnTo>
                  <a:pt x="34" y="30"/>
                </a:lnTo>
                <a:lnTo>
                  <a:pt x="46" y="0"/>
                </a:lnTo>
                <a:lnTo>
                  <a:pt x="54" y="31"/>
                </a:lnTo>
                <a:lnTo>
                  <a:pt x="87" y="34"/>
                </a:lnTo>
                <a:lnTo>
                  <a:pt x="59" y="52"/>
                </a:lnTo>
                <a:lnTo>
                  <a:pt x="68" y="84"/>
                </a:lnTo>
                <a:close/>
                <a:moveTo>
                  <a:pt x="23" y="36"/>
                </a:moveTo>
                <a:lnTo>
                  <a:pt x="35" y="47"/>
                </a:lnTo>
                <a:lnTo>
                  <a:pt x="30" y="61"/>
                </a:lnTo>
                <a:lnTo>
                  <a:pt x="42" y="53"/>
                </a:lnTo>
                <a:lnTo>
                  <a:pt x="54" y="62"/>
                </a:lnTo>
                <a:lnTo>
                  <a:pt x="50" y="48"/>
                </a:lnTo>
                <a:lnTo>
                  <a:pt x="63" y="39"/>
                </a:lnTo>
                <a:lnTo>
                  <a:pt x="48" y="39"/>
                </a:lnTo>
                <a:lnTo>
                  <a:pt x="44" y="24"/>
                </a:lnTo>
                <a:lnTo>
                  <a:pt x="39" y="38"/>
                </a:lnTo>
                <a:lnTo>
                  <a:pt x="23" y="36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084168" y="1931193"/>
            <a:ext cx="80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华文仿宋" panose="02010600040101010101" pitchFamily="2" charset="-122"/>
                <a:ea typeface="微软雅黑" panose="020B0503020204020204" pitchFamily="34" charset="-122"/>
              </a:rPr>
              <a:t>斯蒂夫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685531" y="2501106"/>
            <a:ext cx="2910805" cy="144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工，一个青春无悔的主题，你用自己的故事，向我们娓娓解读。普通的外表却气质不凡，专注是你拒绝平庸的分水岭；稚嫩的年龄却周详稳重，细节是决定你成熟的试金石；浅显的历练却业绩突出，努力是你永远向上的风向标。我们眼中的你：有价值、很真实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2" descr="E:\熊猫模板\ppt\2017.1\【绽放梦想】大气年终颁奖典礼模板\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0538"/>
            <a:ext cx="91440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323850" y="3795713"/>
            <a:ext cx="1873250" cy="1873250"/>
          </a:xfrm>
          <a:prstGeom prst="ellipse">
            <a:avLst/>
          </a:prstGeom>
          <a:solidFill>
            <a:srgbClr val="DD1324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835150" y="3795713"/>
            <a:ext cx="854075" cy="854075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5292080" y="4515172"/>
            <a:ext cx="384175" cy="38417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156325" y="1058863"/>
            <a:ext cx="384175" cy="384175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6443663" y="1203325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971550" y="554038"/>
            <a:ext cx="647700" cy="647700"/>
          </a:xfrm>
          <a:prstGeom prst="ellipse">
            <a:avLst/>
          </a:prstGeom>
          <a:solidFill>
            <a:srgbClr val="DD1324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1331913" y="2282825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1187450" y="1058863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-136525" y="1851025"/>
            <a:ext cx="280988" cy="288925"/>
          </a:xfrm>
          <a:prstGeom prst="ellipse">
            <a:avLst/>
          </a:prstGeom>
          <a:solidFill>
            <a:srgbClr val="F3C74C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8675688" y="1490663"/>
            <a:ext cx="647700" cy="647700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51920" y="698748"/>
            <a:ext cx="514776" cy="514776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580549" y="1706860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869028" y="1976913"/>
            <a:ext cx="809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42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0" presetClass="path" presetSubtype="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2.5E-6 -1.23457E-7 L -0.03298 -1.23457E-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8" grpId="0" animBg="1"/>
      <p:bldP spid="9" grpId="0"/>
      <p:bldP spid="13" grpId="0"/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 bwMode="auto">
          <a:xfrm>
            <a:off x="1040180" y="1202804"/>
            <a:ext cx="3559175" cy="2830512"/>
            <a:chOff x="0" y="0"/>
            <a:chExt cx="2242" cy="1783"/>
          </a:xfrm>
        </p:grpSpPr>
        <p:pic>
          <p:nvPicPr>
            <p:cNvPr id="33" name="图片 12303" descr="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2" cy="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矩形 33"/>
            <p:cNvSpPr/>
            <p:nvPr/>
          </p:nvSpPr>
          <p:spPr>
            <a:xfrm>
              <a:off x="217" y="213"/>
              <a:ext cx="1774" cy="1179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/>
            </a:ln>
          </p:spPr>
          <p:txBody>
            <a:bodyPr/>
            <a:lstStyle/>
            <a:p>
              <a:endParaRPr lang="zh-CN" altLang="en-US" noProof="1"/>
            </a:p>
          </p:txBody>
        </p:sp>
      </p:grpSp>
      <p:pic>
        <p:nvPicPr>
          <p:cNvPr id="2" name="图片 1" descr="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59" y="352425"/>
            <a:ext cx="3199146" cy="28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10252"/>
          <p:cNvSpPr txBox="1">
            <a:spLocks noChangeArrowheads="1"/>
          </p:cNvSpPr>
          <p:nvPr/>
        </p:nvSpPr>
        <p:spPr bwMode="auto">
          <a:xfrm>
            <a:off x="4786464" y="1125434"/>
            <a:ext cx="1365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altLang="zh-CN" sz="4400" dirty="0"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综艺简体"/>
              </a:rPr>
              <a:t>2020</a:t>
            </a: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864096" y="2787650"/>
            <a:ext cx="936625" cy="936625"/>
          </a:xfrm>
          <a:prstGeom prst="ellipse">
            <a:avLst/>
          </a:prstGeom>
          <a:solidFill>
            <a:srgbClr val="FBF41A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矩形 7"/>
          <p:cNvSpPr>
            <a:spLocks noChangeArrowheads="1" noChangeShapeType="1" noTextEdit="1"/>
          </p:cNvSpPr>
          <p:nvPr/>
        </p:nvSpPr>
        <p:spPr bwMode="auto">
          <a:xfrm>
            <a:off x="4898127" y="1885156"/>
            <a:ext cx="1223963" cy="315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dirty="0">
                <a:ln w="9525">
                  <a:noFill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最佳团队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898127" y="2235993"/>
            <a:ext cx="2089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HAPPY NEW YEAR</a:t>
            </a:r>
          </a:p>
        </p:txBody>
      </p:sp>
      <p:sp>
        <p:nvSpPr>
          <p:cNvPr id="11" name="任意多边形 10"/>
          <p:cNvSpPr>
            <a:spLocks noEditPoints="1" noChangeArrowheads="1"/>
          </p:cNvSpPr>
          <p:nvPr/>
        </p:nvSpPr>
        <p:spPr bwMode="auto">
          <a:xfrm>
            <a:off x="6362755" y="1364773"/>
            <a:ext cx="439737" cy="430213"/>
          </a:xfrm>
          <a:custGeom>
            <a:avLst/>
            <a:gdLst>
              <a:gd name="T0" fmla="*/ 277 w 277"/>
              <a:gd name="T1" fmla="*/ 182 h 271"/>
              <a:gd name="T2" fmla="*/ 172 w 277"/>
              <a:gd name="T3" fmla="*/ 173 h 271"/>
              <a:gd name="T4" fmla="*/ 130 w 277"/>
              <a:gd name="T5" fmla="*/ 271 h 271"/>
              <a:gd name="T6" fmla="*/ 106 w 277"/>
              <a:gd name="T7" fmla="*/ 168 h 271"/>
              <a:gd name="T8" fmla="*/ 0 w 277"/>
              <a:gd name="T9" fmla="*/ 159 h 271"/>
              <a:gd name="T10" fmla="*/ 90 w 277"/>
              <a:gd name="T11" fmla="*/ 104 h 271"/>
              <a:gd name="T12" fmla="*/ 66 w 277"/>
              <a:gd name="T13" fmla="*/ 0 h 271"/>
              <a:gd name="T14" fmla="*/ 146 w 277"/>
              <a:gd name="T15" fmla="*/ 70 h 271"/>
              <a:gd name="T16" fmla="*/ 238 w 277"/>
              <a:gd name="T17" fmla="*/ 15 h 271"/>
              <a:gd name="T18" fmla="*/ 197 w 277"/>
              <a:gd name="T19" fmla="*/ 113 h 271"/>
              <a:gd name="T20" fmla="*/ 277 w 277"/>
              <a:gd name="T21" fmla="*/ 182 h 271"/>
              <a:gd name="T22" fmla="*/ 78 w 277"/>
              <a:gd name="T23" fmla="*/ 141 h 271"/>
              <a:gd name="T24" fmla="*/ 126 w 277"/>
              <a:gd name="T25" fmla="*/ 145 h 271"/>
              <a:gd name="T26" fmla="*/ 137 w 277"/>
              <a:gd name="T27" fmla="*/ 192 h 271"/>
              <a:gd name="T28" fmla="*/ 155 w 277"/>
              <a:gd name="T29" fmla="*/ 148 h 271"/>
              <a:gd name="T30" fmla="*/ 204 w 277"/>
              <a:gd name="T31" fmla="*/ 151 h 271"/>
              <a:gd name="T32" fmla="*/ 167 w 277"/>
              <a:gd name="T33" fmla="*/ 120 h 271"/>
              <a:gd name="T34" fmla="*/ 186 w 277"/>
              <a:gd name="T35" fmla="*/ 75 h 271"/>
              <a:gd name="T36" fmla="*/ 145 w 277"/>
              <a:gd name="T37" fmla="*/ 101 h 271"/>
              <a:gd name="T38" fmla="*/ 108 w 277"/>
              <a:gd name="T39" fmla="*/ 69 h 271"/>
              <a:gd name="T40" fmla="*/ 118 w 277"/>
              <a:gd name="T41" fmla="*/ 116 h 271"/>
              <a:gd name="T42" fmla="*/ 78 w 277"/>
              <a:gd name="T43" fmla="*/ 14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7" h="271">
                <a:moveTo>
                  <a:pt x="277" y="182"/>
                </a:moveTo>
                <a:lnTo>
                  <a:pt x="172" y="173"/>
                </a:lnTo>
                <a:lnTo>
                  <a:pt x="130" y="271"/>
                </a:lnTo>
                <a:lnTo>
                  <a:pt x="106" y="168"/>
                </a:lnTo>
                <a:lnTo>
                  <a:pt x="0" y="159"/>
                </a:lnTo>
                <a:lnTo>
                  <a:pt x="90" y="104"/>
                </a:lnTo>
                <a:lnTo>
                  <a:pt x="66" y="0"/>
                </a:lnTo>
                <a:lnTo>
                  <a:pt x="146" y="70"/>
                </a:lnTo>
                <a:lnTo>
                  <a:pt x="238" y="15"/>
                </a:lnTo>
                <a:lnTo>
                  <a:pt x="197" y="113"/>
                </a:lnTo>
                <a:lnTo>
                  <a:pt x="277" y="182"/>
                </a:lnTo>
                <a:close/>
                <a:moveTo>
                  <a:pt x="78" y="141"/>
                </a:moveTo>
                <a:lnTo>
                  <a:pt x="126" y="145"/>
                </a:lnTo>
                <a:lnTo>
                  <a:pt x="137" y="192"/>
                </a:lnTo>
                <a:lnTo>
                  <a:pt x="155" y="148"/>
                </a:lnTo>
                <a:lnTo>
                  <a:pt x="204" y="151"/>
                </a:lnTo>
                <a:lnTo>
                  <a:pt x="167" y="120"/>
                </a:lnTo>
                <a:lnTo>
                  <a:pt x="186" y="75"/>
                </a:lnTo>
                <a:lnTo>
                  <a:pt x="145" y="101"/>
                </a:lnTo>
                <a:lnTo>
                  <a:pt x="108" y="69"/>
                </a:lnTo>
                <a:lnTo>
                  <a:pt x="118" y="116"/>
                </a:lnTo>
                <a:lnTo>
                  <a:pt x="78" y="141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2" name="任意多边形 11"/>
          <p:cNvSpPr>
            <a:spLocks noEditPoints="1" noChangeArrowheads="1"/>
          </p:cNvSpPr>
          <p:nvPr/>
        </p:nvSpPr>
        <p:spPr bwMode="auto">
          <a:xfrm>
            <a:off x="6946955" y="1380966"/>
            <a:ext cx="138112" cy="133350"/>
          </a:xfrm>
          <a:custGeom>
            <a:avLst/>
            <a:gdLst>
              <a:gd name="T0" fmla="*/ 68 w 87"/>
              <a:gd name="T1" fmla="*/ 84 h 84"/>
              <a:gd name="T2" fmla="*/ 41 w 87"/>
              <a:gd name="T3" fmla="*/ 62 h 84"/>
              <a:gd name="T4" fmla="*/ 13 w 87"/>
              <a:gd name="T5" fmla="*/ 80 h 84"/>
              <a:gd name="T6" fmla="*/ 26 w 87"/>
              <a:gd name="T7" fmla="*/ 49 h 84"/>
              <a:gd name="T8" fmla="*/ 0 w 87"/>
              <a:gd name="T9" fmla="*/ 28 h 84"/>
              <a:gd name="T10" fmla="*/ 34 w 87"/>
              <a:gd name="T11" fmla="*/ 30 h 84"/>
              <a:gd name="T12" fmla="*/ 46 w 87"/>
              <a:gd name="T13" fmla="*/ 0 h 84"/>
              <a:gd name="T14" fmla="*/ 54 w 87"/>
              <a:gd name="T15" fmla="*/ 31 h 84"/>
              <a:gd name="T16" fmla="*/ 87 w 87"/>
              <a:gd name="T17" fmla="*/ 34 h 84"/>
              <a:gd name="T18" fmla="*/ 59 w 87"/>
              <a:gd name="T19" fmla="*/ 52 h 84"/>
              <a:gd name="T20" fmla="*/ 68 w 87"/>
              <a:gd name="T21" fmla="*/ 84 h 84"/>
              <a:gd name="T22" fmla="*/ 23 w 87"/>
              <a:gd name="T23" fmla="*/ 36 h 84"/>
              <a:gd name="T24" fmla="*/ 35 w 87"/>
              <a:gd name="T25" fmla="*/ 47 h 84"/>
              <a:gd name="T26" fmla="*/ 30 w 87"/>
              <a:gd name="T27" fmla="*/ 61 h 84"/>
              <a:gd name="T28" fmla="*/ 42 w 87"/>
              <a:gd name="T29" fmla="*/ 53 h 84"/>
              <a:gd name="T30" fmla="*/ 54 w 87"/>
              <a:gd name="T31" fmla="*/ 62 h 84"/>
              <a:gd name="T32" fmla="*/ 50 w 87"/>
              <a:gd name="T33" fmla="*/ 48 h 84"/>
              <a:gd name="T34" fmla="*/ 63 w 87"/>
              <a:gd name="T35" fmla="*/ 39 h 84"/>
              <a:gd name="T36" fmla="*/ 48 w 87"/>
              <a:gd name="T37" fmla="*/ 39 h 84"/>
              <a:gd name="T38" fmla="*/ 44 w 87"/>
              <a:gd name="T39" fmla="*/ 24 h 84"/>
              <a:gd name="T40" fmla="*/ 39 w 87"/>
              <a:gd name="T41" fmla="*/ 38 h 84"/>
              <a:gd name="T42" fmla="*/ 23 w 87"/>
              <a:gd name="T43" fmla="*/ 3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7" h="84">
                <a:moveTo>
                  <a:pt x="68" y="84"/>
                </a:moveTo>
                <a:lnTo>
                  <a:pt x="41" y="62"/>
                </a:lnTo>
                <a:lnTo>
                  <a:pt x="13" y="80"/>
                </a:lnTo>
                <a:lnTo>
                  <a:pt x="26" y="49"/>
                </a:lnTo>
                <a:lnTo>
                  <a:pt x="0" y="28"/>
                </a:lnTo>
                <a:lnTo>
                  <a:pt x="34" y="30"/>
                </a:lnTo>
                <a:lnTo>
                  <a:pt x="46" y="0"/>
                </a:lnTo>
                <a:lnTo>
                  <a:pt x="54" y="31"/>
                </a:lnTo>
                <a:lnTo>
                  <a:pt x="87" y="34"/>
                </a:lnTo>
                <a:lnTo>
                  <a:pt x="59" y="52"/>
                </a:lnTo>
                <a:lnTo>
                  <a:pt x="68" y="84"/>
                </a:lnTo>
                <a:close/>
                <a:moveTo>
                  <a:pt x="23" y="36"/>
                </a:moveTo>
                <a:lnTo>
                  <a:pt x="35" y="47"/>
                </a:lnTo>
                <a:lnTo>
                  <a:pt x="30" y="61"/>
                </a:lnTo>
                <a:lnTo>
                  <a:pt x="42" y="53"/>
                </a:lnTo>
                <a:lnTo>
                  <a:pt x="54" y="62"/>
                </a:lnTo>
                <a:lnTo>
                  <a:pt x="50" y="48"/>
                </a:lnTo>
                <a:lnTo>
                  <a:pt x="63" y="39"/>
                </a:lnTo>
                <a:lnTo>
                  <a:pt x="48" y="39"/>
                </a:lnTo>
                <a:lnTo>
                  <a:pt x="44" y="24"/>
                </a:lnTo>
                <a:lnTo>
                  <a:pt x="39" y="38"/>
                </a:lnTo>
                <a:lnTo>
                  <a:pt x="23" y="36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296764" y="1931193"/>
            <a:ext cx="80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华文仿宋" panose="02010600040101010101" pitchFamily="2" charset="-122"/>
                <a:ea typeface="微软雅黑" panose="020B0503020204020204" pitchFamily="34" charset="-122"/>
              </a:rPr>
              <a:t>企划部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898127" y="2501106"/>
            <a:ext cx="2910805" cy="144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有为的团队，一支善战的队伍，一颗进取的心，是他们之所以优秀的基因，他们的每一次前进总是焕发青春的奇迹，他们的每一次出场都是彰显无穷的力量。他们以淳朴的风格和坚毅的脚步，走出了自己的节奏与特色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2" descr="E:\熊猫模板\ppt\2017.1\【绽放梦想】大气年终颁奖典礼模板\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0538"/>
            <a:ext cx="91440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323850" y="3795713"/>
            <a:ext cx="1873250" cy="1873250"/>
          </a:xfrm>
          <a:prstGeom prst="ellipse">
            <a:avLst/>
          </a:prstGeom>
          <a:solidFill>
            <a:srgbClr val="DD1324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835150" y="3795713"/>
            <a:ext cx="854075" cy="854075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5292080" y="4515172"/>
            <a:ext cx="384175" cy="38417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368921" y="1058863"/>
            <a:ext cx="384175" cy="384175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6656259" y="1203325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971550" y="554038"/>
            <a:ext cx="647700" cy="647700"/>
          </a:xfrm>
          <a:prstGeom prst="ellipse">
            <a:avLst/>
          </a:prstGeom>
          <a:solidFill>
            <a:srgbClr val="DD1324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1331913" y="2282825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1187450" y="1058863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-136525" y="1851025"/>
            <a:ext cx="280988" cy="288925"/>
          </a:xfrm>
          <a:prstGeom prst="ellipse">
            <a:avLst/>
          </a:prstGeom>
          <a:solidFill>
            <a:srgbClr val="F3C74C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8675688" y="1490663"/>
            <a:ext cx="647700" cy="647700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51920" y="698748"/>
            <a:ext cx="514776" cy="514776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793145" y="1706860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42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0" presetClass="path" presetSubtype="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2.5E-6 -1.23457E-7 L -0.03298 -1.23457E-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8" grpId="0" animBg="1"/>
      <p:bldP spid="9" grpId="0"/>
      <p:bldP spid="13" grpId="0"/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6805">
            <a:off x="397579" y="1279147"/>
            <a:ext cx="35052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41" descr="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39" y="893445"/>
            <a:ext cx="3199146" cy="28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864096" y="2787650"/>
            <a:ext cx="936625" cy="936625"/>
          </a:xfrm>
          <a:prstGeom prst="ellipse">
            <a:avLst/>
          </a:prstGeom>
          <a:solidFill>
            <a:srgbClr val="FBF41A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5" name="Picture 2" descr="E:\熊猫模板\ppt\2017.1\【绽放梦想】大气年终颁奖典礼模板\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0538"/>
            <a:ext cx="91440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323850" y="3795713"/>
            <a:ext cx="1873250" cy="1873250"/>
          </a:xfrm>
          <a:prstGeom prst="ellipse">
            <a:avLst/>
          </a:prstGeom>
          <a:solidFill>
            <a:srgbClr val="DD1324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835150" y="3795713"/>
            <a:ext cx="854075" cy="854075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5292080" y="4515172"/>
            <a:ext cx="384175" cy="38417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368921" y="1058863"/>
            <a:ext cx="384175" cy="384175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6656259" y="1203325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971550" y="554038"/>
            <a:ext cx="647700" cy="647700"/>
          </a:xfrm>
          <a:prstGeom prst="ellipse">
            <a:avLst/>
          </a:prstGeom>
          <a:solidFill>
            <a:srgbClr val="DD1324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1331913" y="2282825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1187450" y="1058863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-136525" y="1851025"/>
            <a:ext cx="280988" cy="288925"/>
          </a:xfrm>
          <a:prstGeom prst="ellipse">
            <a:avLst/>
          </a:prstGeom>
          <a:solidFill>
            <a:srgbClr val="F3C74C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8675688" y="1490663"/>
            <a:ext cx="647700" cy="647700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51920" y="698748"/>
            <a:ext cx="514776" cy="514776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793145" y="1706860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文本框 13314"/>
          <p:cNvSpPr txBox="1">
            <a:spLocks noChangeArrowheads="1"/>
          </p:cNvSpPr>
          <p:nvPr/>
        </p:nvSpPr>
        <p:spPr bwMode="auto">
          <a:xfrm>
            <a:off x="3478895" y="1562295"/>
            <a:ext cx="13628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en-US" altLang="zh-CN" sz="4400" dirty="0"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综艺简体"/>
              </a:rPr>
              <a:t>2020</a:t>
            </a:r>
          </a:p>
        </p:txBody>
      </p:sp>
      <p:sp>
        <p:nvSpPr>
          <p:cNvPr id="30" name="矩形 29"/>
          <p:cNvSpPr>
            <a:spLocks noChangeArrowheads="1" noChangeShapeType="1" noTextEdit="1"/>
          </p:cNvSpPr>
          <p:nvPr/>
        </p:nvSpPr>
        <p:spPr bwMode="auto">
          <a:xfrm>
            <a:off x="4848769" y="1485363"/>
            <a:ext cx="2281237" cy="587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dirty="0">
                <a:ln w="9525">
                  <a:noFill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欢歌载舞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824956" y="2081946"/>
            <a:ext cx="2308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HAPPY NEW YEAR</a:t>
            </a:r>
            <a:endParaRPr lang="en-US" altLang="zh-CN" sz="2100" dirty="0">
              <a:solidFill>
                <a:schemeClr val="bg1"/>
              </a:solidFill>
            </a:endParaRPr>
          </a:p>
        </p:txBody>
      </p:sp>
      <p:sp>
        <p:nvSpPr>
          <p:cNvPr id="35" name="任意多边形 34"/>
          <p:cNvSpPr>
            <a:spLocks noEditPoints="1" noChangeArrowheads="1"/>
          </p:cNvSpPr>
          <p:nvPr/>
        </p:nvSpPr>
        <p:spPr bwMode="auto">
          <a:xfrm>
            <a:off x="5998119" y="2570956"/>
            <a:ext cx="439737" cy="430213"/>
          </a:xfrm>
          <a:custGeom>
            <a:avLst/>
            <a:gdLst>
              <a:gd name="T0" fmla="*/ 277 w 277"/>
              <a:gd name="T1" fmla="*/ 182 h 271"/>
              <a:gd name="T2" fmla="*/ 172 w 277"/>
              <a:gd name="T3" fmla="*/ 173 h 271"/>
              <a:gd name="T4" fmla="*/ 130 w 277"/>
              <a:gd name="T5" fmla="*/ 271 h 271"/>
              <a:gd name="T6" fmla="*/ 106 w 277"/>
              <a:gd name="T7" fmla="*/ 168 h 271"/>
              <a:gd name="T8" fmla="*/ 0 w 277"/>
              <a:gd name="T9" fmla="*/ 159 h 271"/>
              <a:gd name="T10" fmla="*/ 90 w 277"/>
              <a:gd name="T11" fmla="*/ 104 h 271"/>
              <a:gd name="T12" fmla="*/ 66 w 277"/>
              <a:gd name="T13" fmla="*/ 0 h 271"/>
              <a:gd name="T14" fmla="*/ 146 w 277"/>
              <a:gd name="T15" fmla="*/ 70 h 271"/>
              <a:gd name="T16" fmla="*/ 238 w 277"/>
              <a:gd name="T17" fmla="*/ 15 h 271"/>
              <a:gd name="T18" fmla="*/ 197 w 277"/>
              <a:gd name="T19" fmla="*/ 113 h 271"/>
              <a:gd name="T20" fmla="*/ 277 w 277"/>
              <a:gd name="T21" fmla="*/ 182 h 271"/>
              <a:gd name="T22" fmla="*/ 78 w 277"/>
              <a:gd name="T23" fmla="*/ 141 h 271"/>
              <a:gd name="T24" fmla="*/ 126 w 277"/>
              <a:gd name="T25" fmla="*/ 145 h 271"/>
              <a:gd name="T26" fmla="*/ 137 w 277"/>
              <a:gd name="T27" fmla="*/ 192 h 271"/>
              <a:gd name="T28" fmla="*/ 155 w 277"/>
              <a:gd name="T29" fmla="*/ 148 h 271"/>
              <a:gd name="T30" fmla="*/ 204 w 277"/>
              <a:gd name="T31" fmla="*/ 151 h 271"/>
              <a:gd name="T32" fmla="*/ 167 w 277"/>
              <a:gd name="T33" fmla="*/ 120 h 271"/>
              <a:gd name="T34" fmla="*/ 186 w 277"/>
              <a:gd name="T35" fmla="*/ 75 h 271"/>
              <a:gd name="T36" fmla="*/ 145 w 277"/>
              <a:gd name="T37" fmla="*/ 101 h 271"/>
              <a:gd name="T38" fmla="*/ 108 w 277"/>
              <a:gd name="T39" fmla="*/ 69 h 271"/>
              <a:gd name="T40" fmla="*/ 118 w 277"/>
              <a:gd name="T41" fmla="*/ 116 h 271"/>
              <a:gd name="T42" fmla="*/ 78 w 277"/>
              <a:gd name="T43" fmla="*/ 14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7" h="271">
                <a:moveTo>
                  <a:pt x="277" y="182"/>
                </a:moveTo>
                <a:lnTo>
                  <a:pt x="172" y="173"/>
                </a:lnTo>
                <a:lnTo>
                  <a:pt x="130" y="271"/>
                </a:lnTo>
                <a:lnTo>
                  <a:pt x="106" y="168"/>
                </a:lnTo>
                <a:lnTo>
                  <a:pt x="0" y="159"/>
                </a:lnTo>
                <a:lnTo>
                  <a:pt x="90" y="104"/>
                </a:lnTo>
                <a:lnTo>
                  <a:pt x="66" y="0"/>
                </a:lnTo>
                <a:lnTo>
                  <a:pt x="146" y="70"/>
                </a:lnTo>
                <a:lnTo>
                  <a:pt x="238" y="15"/>
                </a:lnTo>
                <a:lnTo>
                  <a:pt x="197" y="113"/>
                </a:lnTo>
                <a:lnTo>
                  <a:pt x="277" y="182"/>
                </a:lnTo>
                <a:close/>
                <a:moveTo>
                  <a:pt x="78" y="141"/>
                </a:moveTo>
                <a:lnTo>
                  <a:pt x="126" y="145"/>
                </a:lnTo>
                <a:lnTo>
                  <a:pt x="137" y="192"/>
                </a:lnTo>
                <a:lnTo>
                  <a:pt x="155" y="148"/>
                </a:lnTo>
                <a:lnTo>
                  <a:pt x="204" y="151"/>
                </a:lnTo>
                <a:lnTo>
                  <a:pt x="167" y="120"/>
                </a:lnTo>
                <a:lnTo>
                  <a:pt x="186" y="75"/>
                </a:lnTo>
                <a:lnTo>
                  <a:pt x="145" y="101"/>
                </a:lnTo>
                <a:lnTo>
                  <a:pt x="108" y="69"/>
                </a:lnTo>
                <a:lnTo>
                  <a:pt x="118" y="116"/>
                </a:lnTo>
                <a:lnTo>
                  <a:pt x="78" y="141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任意多边形 35"/>
          <p:cNvSpPr>
            <a:spLocks noEditPoints="1" noChangeArrowheads="1"/>
          </p:cNvSpPr>
          <p:nvPr/>
        </p:nvSpPr>
        <p:spPr bwMode="auto">
          <a:xfrm>
            <a:off x="6506119" y="2579529"/>
            <a:ext cx="138112" cy="133350"/>
          </a:xfrm>
          <a:custGeom>
            <a:avLst/>
            <a:gdLst>
              <a:gd name="T0" fmla="*/ 68 w 87"/>
              <a:gd name="T1" fmla="*/ 84 h 84"/>
              <a:gd name="T2" fmla="*/ 41 w 87"/>
              <a:gd name="T3" fmla="*/ 62 h 84"/>
              <a:gd name="T4" fmla="*/ 13 w 87"/>
              <a:gd name="T5" fmla="*/ 80 h 84"/>
              <a:gd name="T6" fmla="*/ 26 w 87"/>
              <a:gd name="T7" fmla="*/ 49 h 84"/>
              <a:gd name="T8" fmla="*/ 0 w 87"/>
              <a:gd name="T9" fmla="*/ 28 h 84"/>
              <a:gd name="T10" fmla="*/ 34 w 87"/>
              <a:gd name="T11" fmla="*/ 30 h 84"/>
              <a:gd name="T12" fmla="*/ 46 w 87"/>
              <a:gd name="T13" fmla="*/ 0 h 84"/>
              <a:gd name="T14" fmla="*/ 54 w 87"/>
              <a:gd name="T15" fmla="*/ 31 h 84"/>
              <a:gd name="T16" fmla="*/ 87 w 87"/>
              <a:gd name="T17" fmla="*/ 34 h 84"/>
              <a:gd name="T18" fmla="*/ 59 w 87"/>
              <a:gd name="T19" fmla="*/ 52 h 84"/>
              <a:gd name="T20" fmla="*/ 68 w 87"/>
              <a:gd name="T21" fmla="*/ 84 h 84"/>
              <a:gd name="T22" fmla="*/ 23 w 87"/>
              <a:gd name="T23" fmla="*/ 36 h 84"/>
              <a:gd name="T24" fmla="*/ 35 w 87"/>
              <a:gd name="T25" fmla="*/ 47 h 84"/>
              <a:gd name="T26" fmla="*/ 30 w 87"/>
              <a:gd name="T27" fmla="*/ 61 h 84"/>
              <a:gd name="T28" fmla="*/ 42 w 87"/>
              <a:gd name="T29" fmla="*/ 53 h 84"/>
              <a:gd name="T30" fmla="*/ 54 w 87"/>
              <a:gd name="T31" fmla="*/ 62 h 84"/>
              <a:gd name="T32" fmla="*/ 50 w 87"/>
              <a:gd name="T33" fmla="*/ 48 h 84"/>
              <a:gd name="T34" fmla="*/ 63 w 87"/>
              <a:gd name="T35" fmla="*/ 39 h 84"/>
              <a:gd name="T36" fmla="*/ 48 w 87"/>
              <a:gd name="T37" fmla="*/ 39 h 84"/>
              <a:gd name="T38" fmla="*/ 44 w 87"/>
              <a:gd name="T39" fmla="*/ 24 h 84"/>
              <a:gd name="T40" fmla="*/ 39 w 87"/>
              <a:gd name="T41" fmla="*/ 38 h 84"/>
              <a:gd name="T42" fmla="*/ 23 w 87"/>
              <a:gd name="T43" fmla="*/ 3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7" h="84">
                <a:moveTo>
                  <a:pt x="68" y="84"/>
                </a:moveTo>
                <a:lnTo>
                  <a:pt x="41" y="62"/>
                </a:lnTo>
                <a:lnTo>
                  <a:pt x="13" y="80"/>
                </a:lnTo>
                <a:lnTo>
                  <a:pt x="26" y="49"/>
                </a:lnTo>
                <a:lnTo>
                  <a:pt x="0" y="28"/>
                </a:lnTo>
                <a:lnTo>
                  <a:pt x="34" y="30"/>
                </a:lnTo>
                <a:lnTo>
                  <a:pt x="46" y="0"/>
                </a:lnTo>
                <a:lnTo>
                  <a:pt x="54" y="31"/>
                </a:lnTo>
                <a:lnTo>
                  <a:pt x="87" y="34"/>
                </a:lnTo>
                <a:lnTo>
                  <a:pt x="59" y="52"/>
                </a:lnTo>
                <a:lnTo>
                  <a:pt x="68" y="84"/>
                </a:lnTo>
                <a:close/>
                <a:moveTo>
                  <a:pt x="23" y="36"/>
                </a:moveTo>
                <a:lnTo>
                  <a:pt x="35" y="47"/>
                </a:lnTo>
                <a:lnTo>
                  <a:pt x="30" y="61"/>
                </a:lnTo>
                <a:lnTo>
                  <a:pt x="42" y="53"/>
                </a:lnTo>
                <a:lnTo>
                  <a:pt x="54" y="62"/>
                </a:lnTo>
                <a:lnTo>
                  <a:pt x="50" y="48"/>
                </a:lnTo>
                <a:lnTo>
                  <a:pt x="63" y="39"/>
                </a:lnTo>
                <a:lnTo>
                  <a:pt x="48" y="39"/>
                </a:lnTo>
                <a:lnTo>
                  <a:pt x="44" y="24"/>
                </a:lnTo>
                <a:lnTo>
                  <a:pt x="39" y="38"/>
                </a:lnTo>
                <a:lnTo>
                  <a:pt x="23" y="36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椭圆 36"/>
          <p:cNvSpPr>
            <a:spLocks noChangeArrowheads="1"/>
          </p:cNvSpPr>
          <p:nvPr/>
        </p:nvSpPr>
        <p:spPr bwMode="auto">
          <a:xfrm>
            <a:off x="3878461" y="2536288"/>
            <a:ext cx="276225" cy="27305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ea typeface="华文仿宋" panose="02010600040101010101" pitchFamily="2" charset="-122"/>
              </a:rPr>
              <a:t>舞</a:t>
            </a:r>
          </a:p>
        </p:txBody>
      </p:sp>
      <p:sp>
        <p:nvSpPr>
          <p:cNvPr id="38" name="椭圆 37"/>
          <p:cNvSpPr>
            <a:spLocks noChangeArrowheads="1"/>
          </p:cNvSpPr>
          <p:nvPr/>
        </p:nvSpPr>
        <p:spPr bwMode="auto">
          <a:xfrm>
            <a:off x="4249936" y="2536288"/>
            <a:ext cx="276225" cy="27305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a typeface="华文仿宋" panose="02010600040101010101" pitchFamily="2" charset="-122"/>
              </a:rPr>
              <a:t>蹈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3881636" y="2872838"/>
            <a:ext cx="1778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华文仿宋" panose="02010600040101010101" pitchFamily="2" charset="-122"/>
                <a:ea typeface="微软雅黑" panose="020B0503020204020204" pitchFamily="34" charset="-122"/>
              </a:rPr>
              <a:t>名称：</a:t>
            </a:r>
            <a:r>
              <a:rPr lang="en-US" altLang="zh-CN" sz="1400">
                <a:solidFill>
                  <a:schemeClr val="bg1"/>
                </a:solidFill>
                <a:latin typeface="华文仿宋" panose="02010600040101010101" pitchFamily="2" charset="-122"/>
                <a:ea typeface="微软雅黑" panose="020B0503020204020204" pitchFamily="34" charset="-122"/>
              </a:rPr>
              <a:t>《</a:t>
            </a:r>
            <a:r>
              <a:rPr lang="zh-CN" altLang="en-US" sz="1400">
                <a:solidFill>
                  <a:schemeClr val="bg1"/>
                </a:solidFill>
                <a:latin typeface="华文仿宋" panose="02010600040101010101" pitchFamily="2" charset="-122"/>
                <a:ea typeface="微软雅黑" panose="020B0503020204020204" pitchFamily="34" charset="-122"/>
              </a:rPr>
              <a:t>恭贺新禧</a:t>
            </a:r>
            <a:r>
              <a:rPr lang="en-US" altLang="zh-CN" sz="1400">
                <a:solidFill>
                  <a:schemeClr val="bg1"/>
                </a:solidFill>
                <a:latin typeface="华文仿宋" panose="02010600040101010101" pitchFamily="2" charset="-122"/>
                <a:ea typeface="微软雅黑" panose="020B0503020204020204" pitchFamily="34" charset="-122"/>
              </a:rPr>
              <a:t>》</a:t>
            </a: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华文仿宋" panose="02010600040101010101" pitchFamily="2" charset="-122"/>
                <a:ea typeface="微软雅黑" panose="020B0503020204020204" pitchFamily="34" charset="-122"/>
              </a:rPr>
              <a:t>表演：艾米丽、斯蒂夫</a:t>
            </a: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华文仿宋" panose="02010600040101010101" pitchFamily="2" charset="-122"/>
                <a:ea typeface="微软雅黑" panose="020B0503020204020204" pitchFamily="34" charset="-122"/>
              </a:rPr>
              <a:t>部门：企划部</a:t>
            </a:r>
          </a:p>
        </p:txBody>
      </p:sp>
      <p:sp>
        <p:nvSpPr>
          <p:cNvPr id="41" name="任意多边形 40"/>
          <p:cNvSpPr>
            <a:spLocks noEditPoints="1" noChangeArrowheads="1"/>
          </p:cNvSpPr>
          <p:nvPr/>
        </p:nvSpPr>
        <p:spPr bwMode="auto">
          <a:xfrm>
            <a:off x="6834731" y="2357279"/>
            <a:ext cx="969963" cy="411162"/>
          </a:xfrm>
          <a:custGeom>
            <a:avLst/>
            <a:gdLst>
              <a:gd name="T0" fmla="*/ 391 w 521"/>
              <a:gd name="T1" fmla="*/ 159 h 221"/>
              <a:gd name="T2" fmla="*/ 411 w 521"/>
              <a:gd name="T3" fmla="*/ 134 h 221"/>
              <a:gd name="T4" fmla="*/ 402 w 521"/>
              <a:gd name="T5" fmla="*/ 109 h 221"/>
              <a:gd name="T6" fmla="*/ 397 w 521"/>
              <a:gd name="T7" fmla="*/ 127 h 221"/>
              <a:gd name="T8" fmla="*/ 379 w 521"/>
              <a:gd name="T9" fmla="*/ 107 h 221"/>
              <a:gd name="T10" fmla="*/ 424 w 521"/>
              <a:gd name="T11" fmla="*/ 121 h 221"/>
              <a:gd name="T12" fmla="*/ 391 w 521"/>
              <a:gd name="T13" fmla="*/ 159 h 221"/>
              <a:gd name="T14" fmla="*/ 391 w 521"/>
              <a:gd name="T15" fmla="*/ 159 h 221"/>
              <a:gd name="T16" fmla="*/ 512 w 521"/>
              <a:gd name="T17" fmla="*/ 103 h 221"/>
              <a:gd name="T18" fmla="*/ 488 w 521"/>
              <a:gd name="T19" fmla="*/ 75 h 221"/>
              <a:gd name="T20" fmla="*/ 438 w 521"/>
              <a:gd name="T21" fmla="*/ 84 h 221"/>
              <a:gd name="T22" fmla="*/ 387 w 521"/>
              <a:gd name="T23" fmla="*/ 74 h 221"/>
              <a:gd name="T24" fmla="*/ 413 w 521"/>
              <a:gd name="T25" fmla="*/ 39 h 221"/>
              <a:gd name="T26" fmla="*/ 416 w 521"/>
              <a:gd name="T27" fmla="*/ 71 h 221"/>
              <a:gd name="T28" fmla="*/ 403 w 521"/>
              <a:gd name="T29" fmla="*/ 62 h 221"/>
              <a:gd name="T30" fmla="*/ 413 w 521"/>
              <a:gd name="T31" fmla="*/ 59 h 221"/>
              <a:gd name="T32" fmla="*/ 399 w 521"/>
              <a:gd name="T33" fmla="*/ 56 h 221"/>
              <a:gd name="T34" fmla="*/ 403 w 521"/>
              <a:gd name="T35" fmla="*/ 77 h 221"/>
              <a:gd name="T36" fmla="*/ 444 w 521"/>
              <a:gd name="T37" fmla="*/ 61 h 221"/>
              <a:gd name="T38" fmla="*/ 420 w 521"/>
              <a:gd name="T39" fmla="*/ 25 h 221"/>
              <a:gd name="T40" fmla="*/ 402 w 521"/>
              <a:gd name="T41" fmla="*/ 9 h 221"/>
              <a:gd name="T42" fmla="*/ 362 w 521"/>
              <a:gd name="T43" fmla="*/ 34 h 221"/>
              <a:gd name="T44" fmla="*/ 326 w 521"/>
              <a:gd name="T45" fmla="*/ 51 h 221"/>
              <a:gd name="T46" fmla="*/ 362 w 521"/>
              <a:gd name="T47" fmla="*/ 71 h 221"/>
              <a:gd name="T48" fmla="*/ 378 w 521"/>
              <a:gd name="T49" fmla="*/ 86 h 221"/>
              <a:gd name="T50" fmla="*/ 360 w 521"/>
              <a:gd name="T51" fmla="*/ 95 h 221"/>
              <a:gd name="T52" fmla="*/ 320 w 521"/>
              <a:gd name="T53" fmla="*/ 75 h 221"/>
              <a:gd name="T54" fmla="*/ 317 w 521"/>
              <a:gd name="T55" fmla="*/ 54 h 221"/>
              <a:gd name="T56" fmla="*/ 270 w 521"/>
              <a:gd name="T57" fmla="*/ 38 h 221"/>
              <a:gd name="T58" fmla="*/ 276 w 521"/>
              <a:gd name="T59" fmla="*/ 74 h 221"/>
              <a:gd name="T60" fmla="*/ 301 w 521"/>
              <a:gd name="T61" fmla="*/ 57 h 221"/>
              <a:gd name="T62" fmla="*/ 296 w 521"/>
              <a:gd name="T63" fmla="*/ 85 h 221"/>
              <a:gd name="T64" fmla="*/ 228 w 521"/>
              <a:gd name="T65" fmla="*/ 77 h 221"/>
              <a:gd name="T66" fmla="*/ 164 w 521"/>
              <a:gd name="T67" fmla="*/ 67 h 221"/>
              <a:gd name="T68" fmla="*/ 234 w 521"/>
              <a:gd name="T69" fmla="*/ 91 h 221"/>
              <a:gd name="T70" fmla="*/ 286 w 521"/>
              <a:gd name="T71" fmla="*/ 108 h 221"/>
              <a:gd name="T72" fmla="*/ 320 w 521"/>
              <a:gd name="T73" fmla="*/ 146 h 221"/>
              <a:gd name="T74" fmla="*/ 339 w 521"/>
              <a:gd name="T75" fmla="*/ 113 h 221"/>
              <a:gd name="T76" fmla="*/ 327 w 521"/>
              <a:gd name="T77" fmla="*/ 125 h 221"/>
              <a:gd name="T78" fmla="*/ 319 w 521"/>
              <a:gd name="T79" fmla="*/ 101 h 221"/>
              <a:gd name="T80" fmla="*/ 349 w 521"/>
              <a:gd name="T81" fmla="*/ 105 h 221"/>
              <a:gd name="T82" fmla="*/ 351 w 521"/>
              <a:gd name="T83" fmla="*/ 157 h 221"/>
              <a:gd name="T84" fmla="*/ 274 w 521"/>
              <a:gd name="T85" fmla="*/ 144 h 221"/>
              <a:gd name="T86" fmla="*/ 126 w 521"/>
              <a:gd name="T87" fmla="*/ 75 h 221"/>
              <a:gd name="T88" fmla="*/ 2 w 521"/>
              <a:gd name="T89" fmla="*/ 150 h 221"/>
              <a:gd name="T90" fmla="*/ 114 w 521"/>
              <a:gd name="T91" fmla="*/ 86 h 221"/>
              <a:gd name="T92" fmla="*/ 246 w 521"/>
              <a:gd name="T93" fmla="*/ 148 h 221"/>
              <a:gd name="T94" fmla="*/ 329 w 521"/>
              <a:gd name="T95" fmla="*/ 203 h 221"/>
              <a:gd name="T96" fmla="*/ 428 w 521"/>
              <a:gd name="T97" fmla="*/ 158 h 221"/>
              <a:gd name="T98" fmla="*/ 460 w 521"/>
              <a:gd name="T99" fmla="*/ 106 h 221"/>
              <a:gd name="T100" fmla="*/ 498 w 521"/>
              <a:gd name="T101" fmla="*/ 114 h 221"/>
              <a:gd name="T102" fmla="*/ 478 w 521"/>
              <a:gd name="T103" fmla="*/ 125 h 221"/>
              <a:gd name="T104" fmla="*/ 484 w 521"/>
              <a:gd name="T105" fmla="*/ 112 h 221"/>
              <a:gd name="T106" fmla="*/ 467 w 521"/>
              <a:gd name="T107" fmla="*/ 116 h 221"/>
              <a:gd name="T108" fmla="*/ 490 w 521"/>
              <a:gd name="T109" fmla="*/ 146 h 221"/>
              <a:gd name="T110" fmla="*/ 509 w 521"/>
              <a:gd name="T111" fmla="*/ 107 h 221"/>
              <a:gd name="T112" fmla="*/ 512 w 521"/>
              <a:gd name="T113" fmla="*/ 103 h 221"/>
              <a:gd name="T114" fmla="*/ 509 w 521"/>
              <a:gd name="T115" fmla="*/ 107 h 221"/>
              <a:gd name="T116" fmla="*/ 512 w 521"/>
              <a:gd name="T117" fmla="*/ 103 h 221"/>
              <a:gd name="T118" fmla="*/ 509 w 521"/>
              <a:gd name="T119" fmla="*/ 107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1" h="221">
                <a:moveTo>
                  <a:pt x="391" y="159"/>
                </a:moveTo>
                <a:cubicBezTo>
                  <a:pt x="389" y="159"/>
                  <a:pt x="403" y="153"/>
                  <a:pt x="411" y="134"/>
                </a:cubicBezTo>
                <a:cubicBezTo>
                  <a:pt x="416" y="119"/>
                  <a:pt x="402" y="109"/>
                  <a:pt x="402" y="109"/>
                </a:cubicBezTo>
                <a:cubicBezTo>
                  <a:pt x="403" y="111"/>
                  <a:pt x="402" y="122"/>
                  <a:pt x="397" y="127"/>
                </a:cubicBezTo>
                <a:cubicBezTo>
                  <a:pt x="393" y="132"/>
                  <a:pt x="373" y="126"/>
                  <a:pt x="379" y="107"/>
                </a:cubicBezTo>
                <a:cubicBezTo>
                  <a:pt x="388" y="89"/>
                  <a:pt x="424" y="95"/>
                  <a:pt x="424" y="121"/>
                </a:cubicBezTo>
                <a:cubicBezTo>
                  <a:pt x="424" y="147"/>
                  <a:pt x="393" y="159"/>
                  <a:pt x="391" y="159"/>
                </a:cubicBezTo>
                <a:cubicBezTo>
                  <a:pt x="391" y="159"/>
                  <a:pt x="391" y="159"/>
                  <a:pt x="391" y="159"/>
                </a:cubicBezTo>
                <a:close/>
                <a:moveTo>
                  <a:pt x="512" y="103"/>
                </a:moveTo>
                <a:cubicBezTo>
                  <a:pt x="521" y="72"/>
                  <a:pt x="488" y="75"/>
                  <a:pt x="488" y="75"/>
                </a:cubicBezTo>
                <a:cubicBezTo>
                  <a:pt x="472" y="45"/>
                  <a:pt x="446" y="75"/>
                  <a:pt x="438" y="84"/>
                </a:cubicBezTo>
                <a:cubicBezTo>
                  <a:pt x="429" y="92"/>
                  <a:pt x="394" y="97"/>
                  <a:pt x="387" y="74"/>
                </a:cubicBezTo>
                <a:cubicBezTo>
                  <a:pt x="379" y="51"/>
                  <a:pt x="398" y="33"/>
                  <a:pt x="413" y="39"/>
                </a:cubicBezTo>
                <a:cubicBezTo>
                  <a:pt x="428" y="46"/>
                  <a:pt x="431" y="66"/>
                  <a:pt x="416" y="71"/>
                </a:cubicBezTo>
                <a:cubicBezTo>
                  <a:pt x="400" y="76"/>
                  <a:pt x="403" y="62"/>
                  <a:pt x="403" y="62"/>
                </a:cubicBezTo>
                <a:cubicBezTo>
                  <a:pt x="408" y="68"/>
                  <a:pt x="412" y="63"/>
                  <a:pt x="413" y="59"/>
                </a:cubicBezTo>
                <a:cubicBezTo>
                  <a:pt x="414" y="54"/>
                  <a:pt x="405" y="48"/>
                  <a:pt x="399" y="56"/>
                </a:cubicBezTo>
                <a:cubicBezTo>
                  <a:pt x="394" y="68"/>
                  <a:pt x="403" y="77"/>
                  <a:pt x="403" y="77"/>
                </a:cubicBezTo>
                <a:cubicBezTo>
                  <a:pt x="403" y="77"/>
                  <a:pt x="436" y="91"/>
                  <a:pt x="444" y="61"/>
                </a:cubicBezTo>
                <a:cubicBezTo>
                  <a:pt x="449" y="21"/>
                  <a:pt x="420" y="25"/>
                  <a:pt x="420" y="25"/>
                </a:cubicBezTo>
                <a:cubicBezTo>
                  <a:pt x="420" y="25"/>
                  <a:pt x="417" y="14"/>
                  <a:pt x="402" y="9"/>
                </a:cubicBezTo>
                <a:cubicBezTo>
                  <a:pt x="371" y="0"/>
                  <a:pt x="362" y="31"/>
                  <a:pt x="362" y="34"/>
                </a:cubicBezTo>
                <a:cubicBezTo>
                  <a:pt x="356" y="29"/>
                  <a:pt x="326" y="27"/>
                  <a:pt x="326" y="51"/>
                </a:cubicBezTo>
                <a:cubicBezTo>
                  <a:pt x="326" y="75"/>
                  <a:pt x="355" y="71"/>
                  <a:pt x="362" y="71"/>
                </a:cubicBezTo>
                <a:cubicBezTo>
                  <a:pt x="368" y="71"/>
                  <a:pt x="378" y="72"/>
                  <a:pt x="378" y="86"/>
                </a:cubicBezTo>
                <a:cubicBezTo>
                  <a:pt x="378" y="99"/>
                  <a:pt x="360" y="95"/>
                  <a:pt x="360" y="95"/>
                </a:cubicBezTo>
                <a:cubicBezTo>
                  <a:pt x="351" y="79"/>
                  <a:pt x="320" y="75"/>
                  <a:pt x="320" y="75"/>
                </a:cubicBezTo>
                <a:cubicBezTo>
                  <a:pt x="321" y="67"/>
                  <a:pt x="317" y="54"/>
                  <a:pt x="317" y="54"/>
                </a:cubicBezTo>
                <a:cubicBezTo>
                  <a:pt x="308" y="28"/>
                  <a:pt x="277" y="31"/>
                  <a:pt x="270" y="38"/>
                </a:cubicBezTo>
                <a:cubicBezTo>
                  <a:pt x="262" y="45"/>
                  <a:pt x="259" y="65"/>
                  <a:pt x="276" y="74"/>
                </a:cubicBezTo>
                <a:cubicBezTo>
                  <a:pt x="293" y="82"/>
                  <a:pt x="301" y="57"/>
                  <a:pt x="301" y="57"/>
                </a:cubicBezTo>
                <a:cubicBezTo>
                  <a:pt x="301" y="57"/>
                  <a:pt x="305" y="75"/>
                  <a:pt x="296" y="85"/>
                </a:cubicBezTo>
                <a:cubicBezTo>
                  <a:pt x="280" y="101"/>
                  <a:pt x="260" y="94"/>
                  <a:pt x="228" y="77"/>
                </a:cubicBezTo>
                <a:cubicBezTo>
                  <a:pt x="196" y="62"/>
                  <a:pt x="164" y="67"/>
                  <a:pt x="164" y="67"/>
                </a:cubicBezTo>
                <a:cubicBezTo>
                  <a:pt x="164" y="67"/>
                  <a:pt x="202" y="66"/>
                  <a:pt x="234" y="91"/>
                </a:cubicBezTo>
                <a:cubicBezTo>
                  <a:pt x="252" y="110"/>
                  <a:pt x="286" y="108"/>
                  <a:pt x="286" y="108"/>
                </a:cubicBezTo>
                <a:cubicBezTo>
                  <a:pt x="284" y="125"/>
                  <a:pt x="296" y="149"/>
                  <a:pt x="320" y="146"/>
                </a:cubicBezTo>
                <a:cubicBezTo>
                  <a:pt x="345" y="143"/>
                  <a:pt x="339" y="113"/>
                  <a:pt x="339" y="113"/>
                </a:cubicBezTo>
                <a:cubicBezTo>
                  <a:pt x="339" y="113"/>
                  <a:pt x="337" y="124"/>
                  <a:pt x="327" y="125"/>
                </a:cubicBezTo>
                <a:cubicBezTo>
                  <a:pt x="316" y="127"/>
                  <a:pt x="308" y="111"/>
                  <a:pt x="319" y="101"/>
                </a:cubicBezTo>
                <a:cubicBezTo>
                  <a:pt x="333" y="94"/>
                  <a:pt x="349" y="105"/>
                  <a:pt x="349" y="105"/>
                </a:cubicBezTo>
                <a:cubicBezTo>
                  <a:pt x="349" y="105"/>
                  <a:pt x="374" y="125"/>
                  <a:pt x="351" y="157"/>
                </a:cubicBezTo>
                <a:cubicBezTo>
                  <a:pt x="319" y="189"/>
                  <a:pt x="274" y="144"/>
                  <a:pt x="274" y="144"/>
                </a:cubicBezTo>
                <a:cubicBezTo>
                  <a:pt x="274" y="144"/>
                  <a:pt x="196" y="70"/>
                  <a:pt x="126" y="75"/>
                </a:cubicBezTo>
                <a:cubicBezTo>
                  <a:pt x="76" y="75"/>
                  <a:pt x="0" y="153"/>
                  <a:pt x="2" y="150"/>
                </a:cubicBezTo>
                <a:cubicBezTo>
                  <a:pt x="45" y="115"/>
                  <a:pt x="75" y="94"/>
                  <a:pt x="114" y="86"/>
                </a:cubicBezTo>
                <a:cubicBezTo>
                  <a:pt x="194" y="76"/>
                  <a:pt x="246" y="148"/>
                  <a:pt x="246" y="148"/>
                </a:cubicBezTo>
                <a:cubicBezTo>
                  <a:pt x="290" y="197"/>
                  <a:pt x="329" y="203"/>
                  <a:pt x="329" y="203"/>
                </a:cubicBezTo>
                <a:cubicBezTo>
                  <a:pt x="391" y="221"/>
                  <a:pt x="428" y="158"/>
                  <a:pt x="428" y="158"/>
                </a:cubicBezTo>
                <a:cubicBezTo>
                  <a:pt x="428" y="158"/>
                  <a:pt x="448" y="119"/>
                  <a:pt x="460" y="106"/>
                </a:cubicBezTo>
                <a:cubicBezTo>
                  <a:pt x="467" y="98"/>
                  <a:pt x="495" y="95"/>
                  <a:pt x="498" y="114"/>
                </a:cubicBezTo>
                <a:cubicBezTo>
                  <a:pt x="500" y="133"/>
                  <a:pt x="480" y="137"/>
                  <a:pt x="478" y="125"/>
                </a:cubicBezTo>
                <a:cubicBezTo>
                  <a:pt x="477" y="114"/>
                  <a:pt x="484" y="112"/>
                  <a:pt x="484" y="112"/>
                </a:cubicBezTo>
                <a:cubicBezTo>
                  <a:pt x="484" y="112"/>
                  <a:pt x="471" y="105"/>
                  <a:pt x="467" y="116"/>
                </a:cubicBezTo>
                <a:cubicBezTo>
                  <a:pt x="466" y="126"/>
                  <a:pt x="465" y="148"/>
                  <a:pt x="490" y="146"/>
                </a:cubicBezTo>
                <a:cubicBezTo>
                  <a:pt x="518" y="144"/>
                  <a:pt x="509" y="107"/>
                  <a:pt x="509" y="107"/>
                </a:cubicBezTo>
                <a:cubicBezTo>
                  <a:pt x="512" y="103"/>
                  <a:pt x="512" y="103"/>
                  <a:pt x="512" y="103"/>
                </a:cubicBezTo>
                <a:close/>
                <a:moveTo>
                  <a:pt x="509" y="107"/>
                </a:moveTo>
                <a:cubicBezTo>
                  <a:pt x="512" y="103"/>
                  <a:pt x="512" y="103"/>
                  <a:pt x="512" y="103"/>
                </a:cubicBezTo>
                <a:lnTo>
                  <a:pt x="509" y="107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28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6" presetClass="emph" presetSubtype="0" repeatCount="indefinite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139" dur="100" fill="hold"/>
                                        <p:tgtEl>
                                          <p:spTgt spid="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0" presetClass="path" presetSubtype="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2.5E-6 -1.23457E-7 L -0.03298 -1.23457E-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1" grpId="0"/>
      <p:bldP spid="37" grpId="0" animBg="1"/>
      <p:bldP spid="37" grpId="1" animBg="1"/>
      <p:bldP spid="38" grpId="0" animBg="1"/>
      <p:bldP spid="38" grpId="1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6805">
            <a:off x="397579" y="1279147"/>
            <a:ext cx="35052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41" descr="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39" y="893445"/>
            <a:ext cx="3199146" cy="28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864096" y="2787650"/>
            <a:ext cx="936625" cy="936625"/>
          </a:xfrm>
          <a:prstGeom prst="ellipse">
            <a:avLst/>
          </a:prstGeom>
          <a:solidFill>
            <a:srgbClr val="FBF41A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5" name="Picture 2" descr="E:\熊猫模板\ppt\2017.1\【绽放梦想】大气年终颁奖典礼模板\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0538"/>
            <a:ext cx="91440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323850" y="3795713"/>
            <a:ext cx="1873250" cy="1873250"/>
          </a:xfrm>
          <a:prstGeom prst="ellipse">
            <a:avLst/>
          </a:prstGeom>
          <a:solidFill>
            <a:srgbClr val="DD1324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835150" y="3795713"/>
            <a:ext cx="854075" cy="854075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5292080" y="4515172"/>
            <a:ext cx="384175" cy="38417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368921" y="1058863"/>
            <a:ext cx="384175" cy="384175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6656259" y="1203325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971550" y="554038"/>
            <a:ext cx="647700" cy="647700"/>
          </a:xfrm>
          <a:prstGeom prst="ellipse">
            <a:avLst/>
          </a:prstGeom>
          <a:solidFill>
            <a:srgbClr val="DD1324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1331913" y="2282825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1187450" y="1058863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-136525" y="1851025"/>
            <a:ext cx="280988" cy="288925"/>
          </a:xfrm>
          <a:prstGeom prst="ellipse">
            <a:avLst/>
          </a:prstGeom>
          <a:solidFill>
            <a:srgbClr val="F3C74C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8675688" y="1490663"/>
            <a:ext cx="647700" cy="647700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51920" y="698748"/>
            <a:ext cx="514776" cy="514776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793145" y="1706860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文本框 13314"/>
          <p:cNvSpPr txBox="1">
            <a:spLocks noChangeArrowheads="1"/>
          </p:cNvSpPr>
          <p:nvPr/>
        </p:nvSpPr>
        <p:spPr bwMode="auto">
          <a:xfrm>
            <a:off x="3519792" y="1592379"/>
            <a:ext cx="13628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en-US" altLang="zh-CN" sz="4400" dirty="0"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综艺简体"/>
              </a:rPr>
              <a:t>2020</a:t>
            </a:r>
          </a:p>
        </p:txBody>
      </p:sp>
      <p:sp>
        <p:nvSpPr>
          <p:cNvPr id="30" name="矩形 29"/>
          <p:cNvSpPr>
            <a:spLocks noChangeArrowheads="1" noChangeShapeType="1" noTextEdit="1"/>
          </p:cNvSpPr>
          <p:nvPr/>
        </p:nvSpPr>
        <p:spPr bwMode="auto">
          <a:xfrm>
            <a:off x="4848769" y="1485363"/>
            <a:ext cx="2281237" cy="587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dirty="0">
                <a:ln w="9525">
                  <a:noFill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欢歌载舞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824956" y="2081946"/>
            <a:ext cx="2308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HAPPY NEW YEAR</a:t>
            </a:r>
            <a:endParaRPr lang="en-US" altLang="zh-CN" sz="2100" dirty="0">
              <a:solidFill>
                <a:schemeClr val="bg1"/>
              </a:solidFill>
            </a:endParaRPr>
          </a:p>
        </p:txBody>
      </p:sp>
      <p:sp>
        <p:nvSpPr>
          <p:cNvPr id="35" name="任意多边形 34"/>
          <p:cNvSpPr>
            <a:spLocks noEditPoints="1" noChangeArrowheads="1"/>
          </p:cNvSpPr>
          <p:nvPr/>
        </p:nvSpPr>
        <p:spPr bwMode="auto">
          <a:xfrm>
            <a:off x="5998119" y="2570956"/>
            <a:ext cx="439737" cy="430213"/>
          </a:xfrm>
          <a:custGeom>
            <a:avLst/>
            <a:gdLst>
              <a:gd name="T0" fmla="*/ 277 w 277"/>
              <a:gd name="T1" fmla="*/ 182 h 271"/>
              <a:gd name="T2" fmla="*/ 172 w 277"/>
              <a:gd name="T3" fmla="*/ 173 h 271"/>
              <a:gd name="T4" fmla="*/ 130 w 277"/>
              <a:gd name="T5" fmla="*/ 271 h 271"/>
              <a:gd name="T6" fmla="*/ 106 w 277"/>
              <a:gd name="T7" fmla="*/ 168 h 271"/>
              <a:gd name="T8" fmla="*/ 0 w 277"/>
              <a:gd name="T9" fmla="*/ 159 h 271"/>
              <a:gd name="T10" fmla="*/ 90 w 277"/>
              <a:gd name="T11" fmla="*/ 104 h 271"/>
              <a:gd name="T12" fmla="*/ 66 w 277"/>
              <a:gd name="T13" fmla="*/ 0 h 271"/>
              <a:gd name="T14" fmla="*/ 146 w 277"/>
              <a:gd name="T15" fmla="*/ 70 h 271"/>
              <a:gd name="T16" fmla="*/ 238 w 277"/>
              <a:gd name="T17" fmla="*/ 15 h 271"/>
              <a:gd name="T18" fmla="*/ 197 w 277"/>
              <a:gd name="T19" fmla="*/ 113 h 271"/>
              <a:gd name="T20" fmla="*/ 277 w 277"/>
              <a:gd name="T21" fmla="*/ 182 h 271"/>
              <a:gd name="T22" fmla="*/ 78 w 277"/>
              <a:gd name="T23" fmla="*/ 141 h 271"/>
              <a:gd name="T24" fmla="*/ 126 w 277"/>
              <a:gd name="T25" fmla="*/ 145 h 271"/>
              <a:gd name="T26" fmla="*/ 137 w 277"/>
              <a:gd name="T27" fmla="*/ 192 h 271"/>
              <a:gd name="T28" fmla="*/ 155 w 277"/>
              <a:gd name="T29" fmla="*/ 148 h 271"/>
              <a:gd name="T30" fmla="*/ 204 w 277"/>
              <a:gd name="T31" fmla="*/ 151 h 271"/>
              <a:gd name="T32" fmla="*/ 167 w 277"/>
              <a:gd name="T33" fmla="*/ 120 h 271"/>
              <a:gd name="T34" fmla="*/ 186 w 277"/>
              <a:gd name="T35" fmla="*/ 75 h 271"/>
              <a:gd name="T36" fmla="*/ 145 w 277"/>
              <a:gd name="T37" fmla="*/ 101 h 271"/>
              <a:gd name="T38" fmla="*/ 108 w 277"/>
              <a:gd name="T39" fmla="*/ 69 h 271"/>
              <a:gd name="T40" fmla="*/ 118 w 277"/>
              <a:gd name="T41" fmla="*/ 116 h 271"/>
              <a:gd name="T42" fmla="*/ 78 w 277"/>
              <a:gd name="T43" fmla="*/ 14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7" h="271">
                <a:moveTo>
                  <a:pt x="277" y="182"/>
                </a:moveTo>
                <a:lnTo>
                  <a:pt x="172" y="173"/>
                </a:lnTo>
                <a:lnTo>
                  <a:pt x="130" y="271"/>
                </a:lnTo>
                <a:lnTo>
                  <a:pt x="106" y="168"/>
                </a:lnTo>
                <a:lnTo>
                  <a:pt x="0" y="159"/>
                </a:lnTo>
                <a:lnTo>
                  <a:pt x="90" y="104"/>
                </a:lnTo>
                <a:lnTo>
                  <a:pt x="66" y="0"/>
                </a:lnTo>
                <a:lnTo>
                  <a:pt x="146" y="70"/>
                </a:lnTo>
                <a:lnTo>
                  <a:pt x="238" y="15"/>
                </a:lnTo>
                <a:lnTo>
                  <a:pt x="197" y="113"/>
                </a:lnTo>
                <a:lnTo>
                  <a:pt x="277" y="182"/>
                </a:lnTo>
                <a:close/>
                <a:moveTo>
                  <a:pt x="78" y="141"/>
                </a:moveTo>
                <a:lnTo>
                  <a:pt x="126" y="145"/>
                </a:lnTo>
                <a:lnTo>
                  <a:pt x="137" y="192"/>
                </a:lnTo>
                <a:lnTo>
                  <a:pt x="155" y="148"/>
                </a:lnTo>
                <a:lnTo>
                  <a:pt x="204" y="151"/>
                </a:lnTo>
                <a:lnTo>
                  <a:pt x="167" y="120"/>
                </a:lnTo>
                <a:lnTo>
                  <a:pt x="186" y="75"/>
                </a:lnTo>
                <a:lnTo>
                  <a:pt x="145" y="101"/>
                </a:lnTo>
                <a:lnTo>
                  <a:pt x="108" y="69"/>
                </a:lnTo>
                <a:lnTo>
                  <a:pt x="118" y="116"/>
                </a:lnTo>
                <a:lnTo>
                  <a:pt x="78" y="141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任意多边形 35"/>
          <p:cNvSpPr>
            <a:spLocks noEditPoints="1" noChangeArrowheads="1"/>
          </p:cNvSpPr>
          <p:nvPr/>
        </p:nvSpPr>
        <p:spPr bwMode="auto">
          <a:xfrm>
            <a:off x="6506119" y="2579529"/>
            <a:ext cx="138112" cy="133350"/>
          </a:xfrm>
          <a:custGeom>
            <a:avLst/>
            <a:gdLst>
              <a:gd name="T0" fmla="*/ 68 w 87"/>
              <a:gd name="T1" fmla="*/ 84 h 84"/>
              <a:gd name="T2" fmla="*/ 41 w 87"/>
              <a:gd name="T3" fmla="*/ 62 h 84"/>
              <a:gd name="T4" fmla="*/ 13 w 87"/>
              <a:gd name="T5" fmla="*/ 80 h 84"/>
              <a:gd name="T6" fmla="*/ 26 w 87"/>
              <a:gd name="T7" fmla="*/ 49 h 84"/>
              <a:gd name="T8" fmla="*/ 0 w 87"/>
              <a:gd name="T9" fmla="*/ 28 h 84"/>
              <a:gd name="T10" fmla="*/ 34 w 87"/>
              <a:gd name="T11" fmla="*/ 30 h 84"/>
              <a:gd name="T12" fmla="*/ 46 w 87"/>
              <a:gd name="T13" fmla="*/ 0 h 84"/>
              <a:gd name="T14" fmla="*/ 54 w 87"/>
              <a:gd name="T15" fmla="*/ 31 h 84"/>
              <a:gd name="T16" fmla="*/ 87 w 87"/>
              <a:gd name="T17" fmla="*/ 34 h 84"/>
              <a:gd name="T18" fmla="*/ 59 w 87"/>
              <a:gd name="T19" fmla="*/ 52 h 84"/>
              <a:gd name="T20" fmla="*/ 68 w 87"/>
              <a:gd name="T21" fmla="*/ 84 h 84"/>
              <a:gd name="T22" fmla="*/ 23 w 87"/>
              <a:gd name="T23" fmla="*/ 36 h 84"/>
              <a:gd name="T24" fmla="*/ 35 w 87"/>
              <a:gd name="T25" fmla="*/ 47 h 84"/>
              <a:gd name="T26" fmla="*/ 30 w 87"/>
              <a:gd name="T27" fmla="*/ 61 h 84"/>
              <a:gd name="T28" fmla="*/ 42 w 87"/>
              <a:gd name="T29" fmla="*/ 53 h 84"/>
              <a:gd name="T30" fmla="*/ 54 w 87"/>
              <a:gd name="T31" fmla="*/ 62 h 84"/>
              <a:gd name="T32" fmla="*/ 50 w 87"/>
              <a:gd name="T33" fmla="*/ 48 h 84"/>
              <a:gd name="T34" fmla="*/ 63 w 87"/>
              <a:gd name="T35" fmla="*/ 39 h 84"/>
              <a:gd name="T36" fmla="*/ 48 w 87"/>
              <a:gd name="T37" fmla="*/ 39 h 84"/>
              <a:gd name="T38" fmla="*/ 44 w 87"/>
              <a:gd name="T39" fmla="*/ 24 h 84"/>
              <a:gd name="T40" fmla="*/ 39 w 87"/>
              <a:gd name="T41" fmla="*/ 38 h 84"/>
              <a:gd name="T42" fmla="*/ 23 w 87"/>
              <a:gd name="T43" fmla="*/ 3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7" h="84">
                <a:moveTo>
                  <a:pt x="68" y="84"/>
                </a:moveTo>
                <a:lnTo>
                  <a:pt x="41" y="62"/>
                </a:lnTo>
                <a:lnTo>
                  <a:pt x="13" y="80"/>
                </a:lnTo>
                <a:lnTo>
                  <a:pt x="26" y="49"/>
                </a:lnTo>
                <a:lnTo>
                  <a:pt x="0" y="28"/>
                </a:lnTo>
                <a:lnTo>
                  <a:pt x="34" y="30"/>
                </a:lnTo>
                <a:lnTo>
                  <a:pt x="46" y="0"/>
                </a:lnTo>
                <a:lnTo>
                  <a:pt x="54" y="31"/>
                </a:lnTo>
                <a:lnTo>
                  <a:pt x="87" y="34"/>
                </a:lnTo>
                <a:lnTo>
                  <a:pt x="59" y="52"/>
                </a:lnTo>
                <a:lnTo>
                  <a:pt x="68" y="84"/>
                </a:lnTo>
                <a:close/>
                <a:moveTo>
                  <a:pt x="23" y="36"/>
                </a:moveTo>
                <a:lnTo>
                  <a:pt x="35" y="47"/>
                </a:lnTo>
                <a:lnTo>
                  <a:pt x="30" y="61"/>
                </a:lnTo>
                <a:lnTo>
                  <a:pt x="42" y="53"/>
                </a:lnTo>
                <a:lnTo>
                  <a:pt x="54" y="62"/>
                </a:lnTo>
                <a:lnTo>
                  <a:pt x="50" y="48"/>
                </a:lnTo>
                <a:lnTo>
                  <a:pt x="63" y="39"/>
                </a:lnTo>
                <a:lnTo>
                  <a:pt x="48" y="39"/>
                </a:lnTo>
                <a:lnTo>
                  <a:pt x="44" y="24"/>
                </a:lnTo>
                <a:lnTo>
                  <a:pt x="39" y="38"/>
                </a:lnTo>
                <a:lnTo>
                  <a:pt x="23" y="36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椭圆 36"/>
          <p:cNvSpPr>
            <a:spLocks noChangeArrowheads="1"/>
          </p:cNvSpPr>
          <p:nvPr/>
        </p:nvSpPr>
        <p:spPr bwMode="auto">
          <a:xfrm>
            <a:off x="3878461" y="2536288"/>
            <a:ext cx="276225" cy="27305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a typeface="华文仿宋" panose="02010600040101010101" pitchFamily="2" charset="-122"/>
              </a:rPr>
              <a:t>小</a:t>
            </a:r>
          </a:p>
        </p:txBody>
      </p:sp>
      <p:sp>
        <p:nvSpPr>
          <p:cNvPr id="38" name="椭圆 37"/>
          <p:cNvSpPr>
            <a:spLocks noChangeArrowheads="1"/>
          </p:cNvSpPr>
          <p:nvPr/>
        </p:nvSpPr>
        <p:spPr bwMode="auto">
          <a:xfrm>
            <a:off x="4249936" y="2536288"/>
            <a:ext cx="276225" cy="27305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a typeface="华文仿宋" panose="02010600040101010101" pitchFamily="2" charset="-122"/>
              </a:rPr>
              <a:t>品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3881636" y="2872838"/>
            <a:ext cx="1778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华文仿宋" panose="02010600040101010101" pitchFamily="2" charset="-122"/>
                <a:ea typeface="微软雅黑" panose="020B0503020204020204" pitchFamily="34" charset="-122"/>
              </a:rPr>
              <a:t>名称：</a:t>
            </a:r>
            <a:r>
              <a:rPr lang="en-US" altLang="zh-CN" sz="1400" dirty="0">
                <a:solidFill>
                  <a:schemeClr val="bg1"/>
                </a:solidFill>
                <a:latin typeface="华文仿宋" panose="02010600040101010101" pitchFamily="2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华文仿宋" panose="02010600040101010101" pitchFamily="2" charset="-122"/>
                <a:ea typeface="微软雅黑" panose="020B0503020204020204" pitchFamily="34" charset="-122"/>
              </a:rPr>
              <a:t>过新年</a:t>
            </a:r>
            <a:r>
              <a:rPr lang="en-US" altLang="zh-CN" sz="1400" dirty="0">
                <a:solidFill>
                  <a:schemeClr val="bg1"/>
                </a:solidFill>
                <a:latin typeface="华文仿宋" panose="02010600040101010101" pitchFamily="2" charset="-122"/>
                <a:ea typeface="微软雅黑" panose="020B0503020204020204" pitchFamily="34" charset="-122"/>
              </a:rPr>
              <a:t>》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华文仿宋" panose="02010600040101010101" pitchFamily="2" charset="-122"/>
                <a:ea typeface="微软雅黑" panose="020B0503020204020204" pitchFamily="34" charset="-122"/>
              </a:rPr>
              <a:t>表演：艾米丽、斯蒂夫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华文仿宋" panose="02010600040101010101" pitchFamily="2" charset="-122"/>
                <a:ea typeface="微软雅黑" panose="020B0503020204020204" pitchFamily="34" charset="-122"/>
              </a:rPr>
              <a:t>部门：企划部</a:t>
            </a:r>
          </a:p>
        </p:txBody>
      </p:sp>
      <p:sp>
        <p:nvSpPr>
          <p:cNvPr id="41" name="任意多边形 40"/>
          <p:cNvSpPr>
            <a:spLocks noEditPoints="1" noChangeArrowheads="1"/>
          </p:cNvSpPr>
          <p:nvPr/>
        </p:nvSpPr>
        <p:spPr bwMode="auto">
          <a:xfrm>
            <a:off x="6834731" y="2357279"/>
            <a:ext cx="969963" cy="411162"/>
          </a:xfrm>
          <a:custGeom>
            <a:avLst/>
            <a:gdLst>
              <a:gd name="T0" fmla="*/ 391 w 521"/>
              <a:gd name="T1" fmla="*/ 159 h 221"/>
              <a:gd name="T2" fmla="*/ 411 w 521"/>
              <a:gd name="T3" fmla="*/ 134 h 221"/>
              <a:gd name="T4" fmla="*/ 402 w 521"/>
              <a:gd name="T5" fmla="*/ 109 h 221"/>
              <a:gd name="T6" fmla="*/ 397 w 521"/>
              <a:gd name="T7" fmla="*/ 127 h 221"/>
              <a:gd name="T8" fmla="*/ 379 w 521"/>
              <a:gd name="T9" fmla="*/ 107 h 221"/>
              <a:gd name="T10" fmla="*/ 424 w 521"/>
              <a:gd name="T11" fmla="*/ 121 h 221"/>
              <a:gd name="T12" fmla="*/ 391 w 521"/>
              <a:gd name="T13" fmla="*/ 159 h 221"/>
              <a:gd name="T14" fmla="*/ 391 w 521"/>
              <a:gd name="T15" fmla="*/ 159 h 221"/>
              <a:gd name="T16" fmla="*/ 512 w 521"/>
              <a:gd name="T17" fmla="*/ 103 h 221"/>
              <a:gd name="T18" fmla="*/ 488 w 521"/>
              <a:gd name="T19" fmla="*/ 75 h 221"/>
              <a:gd name="T20" fmla="*/ 438 w 521"/>
              <a:gd name="T21" fmla="*/ 84 h 221"/>
              <a:gd name="T22" fmla="*/ 387 w 521"/>
              <a:gd name="T23" fmla="*/ 74 h 221"/>
              <a:gd name="T24" fmla="*/ 413 w 521"/>
              <a:gd name="T25" fmla="*/ 39 h 221"/>
              <a:gd name="T26" fmla="*/ 416 w 521"/>
              <a:gd name="T27" fmla="*/ 71 h 221"/>
              <a:gd name="T28" fmla="*/ 403 w 521"/>
              <a:gd name="T29" fmla="*/ 62 h 221"/>
              <a:gd name="T30" fmla="*/ 413 w 521"/>
              <a:gd name="T31" fmla="*/ 59 h 221"/>
              <a:gd name="T32" fmla="*/ 399 w 521"/>
              <a:gd name="T33" fmla="*/ 56 h 221"/>
              <a:gd name="T34" fmla="*/ 403 w 521"/>
              <a:gd name="T35" fmla="*/ 77 h 221"/>
              <a:gd name="T36" fmla="*/ 444 w 521"/>
              <a:gd name="T37" fmla="*/ 61 h 221"/>
              <a:gd name="T38" fmla="*/ 420 w 521"/>
              <a:gd name="T39" fmla="*/ 25 h 221"/>
              <a:gd name="T40" fmla="*/ 402 w 521"/>
              <a:gd name="T41" fmla="*/ 9 h 221"/>
              <a:gd name="T42" fmla="*/ 362 w 521"/>
              <a:gd name="T43" fmla="*/ 34 h 221"/>
              <a:gd name="T44" fmla="*/ 326 w 521"/>
              <a:gd name="T45" fmla="*/ 51 h 221"/>
              <a:gd name="T46" fmla="*/ 362 w 521"/>
              <a:gd name="T47" fmla="*/ 71 h 221"/>
              <a:gd name="T48" fmla="*/ 378 w 521"/>
              <a:gd name="T49" fmla="*/ 86 h 221"/>
              <a:gd name="T50" fmla="*/ 360 w 521"/>
              <a:gd name="T51" fmla="*/ 95 h 221"/>
              <a:gd name="T52" fmla="*/ 320 w 521"/>
              <a:gd name="T53" fmla="*/ 75 h 221"/>
              <a:gd name="T54" fmla="*/ 317 w 521"/>
              <a:gd name="T55" fmla="*/ 54 h 221"/>
              <a:gd name="T56" fmla="*/ 270 w 521"/>
              <a:gd name="T57" fmla="*/ 38 h 221"/>
              <a:gd name="T58" fmla="*/ 276 w 521"/>
              <a:gd name="T59" fmla="*/ 74 h 221"/>
              <a:gd name="T60" fmla="*/ 301 w 521"/>
              <a:gd name="T61" fmla="*/ 57 h 221"/>
              <a:gd name="T62" fmla="*/ 296 w 521"/>
              <a:gd name="T63" fmla="*/ 85 h 221"/>
              <a:gd name="T64" fmla="*/ 228 w 521"/>
              <a:gd name="T65" fmla="*/ 77 h 221"/>
              <a:gd name="T66" fmla="*/ 164 w 521"/>
              <a:gd name="T67" fmla="*/ 67 h 221"/>
              <a:gd name="T68" fmla="*/ 234 w 521"/>
              <a:gd name="T69" fmla="*/ 91 h 221"/>
              <a:gd name="T70" fmla="*/ 286 w 521"/>
              <a:gd name="T71" fmla="*/ 108 h 221"/>
              <a:gd name="T72" fmla="*/ 320 w 521"/>
              <a:gd name="T73" fmla="*/ 146 h 221"/>
              <a:gd name="T74" fmla="*/ 339 w 521"/>
              <a:gd name="T75" fmla="*/ 113 h 221"/>
              <a:gd name="T76" fmla="*/ 327 w 521"/>
              <a:gd name="T77" fmla="*/ 125 h 221"/>
              <a:gd name="T78" fmla="*/ 319 w 521"/>
              <a:gd name="T79" fmla="*/ 101 h 221"/>
              <a:gd name="T80" fmla="*/ 349 w 521"/>
              <a:gd name="T81" fmla="*/ 105 h 221"/>
              <a:gd name="T82" fmla="*/ 351 w 521"/>
              <a:gd name="T83" fmla="*/ 157 h 221"/>
              <a:gd name="T84" fmla="*/ 274 w 521"/>
              <a:gd name="T85" fmla="*/ 144 h 221"/>
              <a:gd name="T86" fmla="*/ 126 w 521"/>
              <a:gd name="T87" fmla="*/ 75 h 221"/>
              <a:gd name="T88" fmla="*/ 2 w 521"/>
              <a:gd name="T89" fmla="*/ 150 h 221"/>
              <a:gd name="T90" fmla="*/ 114 w 521"/>
              <a:gd name="T91" fmla="*/ 86 h 221"/>
              <a:gd name="T92" fmla="*/ 246 w 521"/>
              <a:gd name="T93" fmla="*/ 148 h 221"/>
              <a:gd name="T94" fmla="*/ 329 w 521"/>
              <a:gd name="T95" fmla="*/ 203 h 221"/>
              <a:gd name="T96" fmla="*/ 428 w 521"/>
              <a:gd name="T97" fmla="*/ 158 h 221"/>
              <a:gd name="T98" fmla="*/ 460 w 521"/>
              <a:gd name="T99" fmla="*/ 106 h 221"/>
              <a:gd name="T100" fmla="*/ 498 w 521"/>
              <a:gd name="T101" fmla="*/ 114 h 221"/>
              <a:gd name="T102" fmla="*/ 478 w 521"/>
              <a:gd name="T103" fmla="*/ 125 h 221"/>
              <a:gd name="T104" fmla="*/ 484 w 521"/>
              <a:gd name="T105" fmla="*/ 112 h 221"/>
              <a:gd name="T106" fmla="*/ 467 w 521"/>
              <a:gd name="T107" fmla="*/ 116 h 221"/>
              <a:gd name="T108" fmla="*/ 490 w 521"/>
              <a:gd name="T109" fmla="*/ 146 h 221"/>
              <a:gd name="T110" fmla="*/ 509 w 521"/>
              <a:gd name="T111" fmla="*/ 107 h 221"/>
              <a:gd name="T112" fmla="*/ 512 w 521"/>
              <a:gd name="T113" fmla="*/ 103 h 221"/>
              <a:gd name="T114" fmla="*/ 509 w 521"/>
              <a:gd name="T115" fmla="*/ 107 h 221"/>
              <a:gd name="T116" fmla="*/ 512 w 521"/>
              <a:gd name="T117" fmla="*/ 103 h 221"/>
              <a:gd name="T118" fmla="*/ 509 w 521"/>
              <a:gd name="T119" fmla="*/ 107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1" h="221">
                <a:moveTo>
                  <a:pt x="391" y="159"/>
                </a:moveTo>
                <a:cubicBezTo>
                  <a:pt x="389" y="159"/>
                  <a:pt x="403" y="153"/>
                  <a:pt x="411" y="134"/>
                </a:cubicBezTo>
                <a:cubicBezTo>
                  <a:pt x="416" y="119"/>
                  <a:pt x="402" y="109"/>
                  <a:pt x="402" y="109"/>
                </a:cubicBezTo>
                <a:cubicBezTo>
                  <a:pt x="403" y="111"/>
                  <a:pt x="402" y="122"/>
                  <a:pt x="397" y="127"/>
                </a:cubicBezTo>
                <a:cubicBezTo>
                  <a:pt x="393" y="132"/>
                  <a:pt x="373" y="126"/>
                  <a:pt x="379" y="107"/>
                </a:cubicBezTo>
                <a:cubicBezTo>
                  <a:pt x="388" y="89"/>
                  <a:pt x="424" y="95"/>
                  <a:pt x="424" y="121"/>
                </a:cubicBezTo>
                <a:cubicBezTo>
                  <a:pt x="424" y="147"/>
                  <a:pt x="393" y="159"/>
                  <a:pt x="391" y="159"/>
                </a:cubicBezTo>
                <a:cubicBezTo>
                  <a:pt x="391" y="159"/>
                  <a:pt x="391" y="159"/>
                  <a:pt x="391" y="159"/>
                </a:cubicBezTo>
                <a:close/>
                <a:moveTo>
                  <a:pt x="512" y="103"/>
                </a:moveTo>
                <a:cubicBezTo>
                  <a:pt x="521" y="72"/>
                  <a:pt x="488" y="75"/>
                  <a:pt x="488" y="75"/>
                </a:cubicBezTo>
                <a:cubicBezTo>
                  <a:pt x="472" y="45"/>
                  <a:pt x="446" y="75"/>
                  <a:pt x="438" y="84"/>
                </a:cubicBezTo>
                <a:cubicBezTo>
                  <a:pt x="429" y="92"/>
                  <a:pt x="394" y="97"/>
                  <a:pt x="387" y="74"/>
                </a:cubicBezTo>
                <a:cubicBezTo>
                  <a:pt x="379" y="51"/>
                  <a:pt x="398" y="33"/>
                  <a:pt x="413" y="39"/>
                </a:cubicBezTo>
                <a:cubicBezTo>
                  <a:pt x="428" y="46"/>
                  <a:pt x="431" y="66"/>
                  <a:pt x="416" y="71"/>
                </a:cubicBezTo>
                <a:cubicBezTo>
                  <a:pt x="400" y="76"/>
                  <a:pt x="403" y="62"/>
                  <a:pt x="403" y="62"/>
                </a:cubicBezTo>
                <a:cubicBezTo>
                  <a:pt x="408" y="68"/>
                  <a:pt x="412" y="63"/>
                  <a:pt x="413" y="59"/>
                </a:cubicBezTo>
                <a:cubicBezTo>
                  <a:pt x="414" y="54"/>
                  <a:pt x="405" y="48"/>
                  <a:pt x="399" y="56"/>
                </a:cubicBezTo>
                <a:cubicBezTo>
                  <a:pt x="394" y="68"/>
                  <a:pt x="403" y="77"/>
                  <a:pt x="403" y="77"/>
                </a:cubicBezTo>
                <a:cubicBezTo>
                  <a:pt x="403" y="77"/>
                  <a:pt x="436" y="91"/>
                  <a:pt x="444" y="61"/>
                </a:cubicBezTo>
                <a:cubicBezTo>
                  <a:pt x="449" y="21"/>
                  <a:pt x="420" y="25"/>
                  <a:pt x="420" y="25"/>
                </a:cubicBezTo>
                <a:cubicBezTo>
                  <a:pt x="420" y="25"/>
                  <a:pt x="417" y="14"/>
                  <a:pt x="402" y="9"/>
                </a:cubicBezTo>
                <a:cubicBezTo>
                  <a:pt x="371" y="0"/>
                  <a:pt x="362" y="31"/>
                  <a:pt x="362" y="34"/>
                </a:cubicBezTo>
                <a:cubicBezTo>
                  <a:pt x="356" y="29"/>
                  <a:pt x="326" y="27"/>
                  <a:pt x="326" y="51"/>
                </a:cubicBezTo>
                <a:cubicBezTo>
                  <a:pt x="326" y="75"/>
                  <a:pt x="355" y="71"/>
                  <a:pt x="362" y="71"/>
                </a:cubicBezTo>
                <a:cubicBezTo>
                  <a:pt x="368" y="71"/>
                  <a:pt x="378" y="72"/>
                  <a:pt x="378" y="86"/>
                </a:cubicBezTo>
                <a:cubicBezTo>
                  <a:pt x="378" y="99"/>
                  <a:pt x="360" y="95"/>
                  <a:pt x="360" y="95"/>
                </a:cubicBezTo>
                <a:cubicBezTo>
                  <a:pt x="351" y="79"/>
                  <a:pt x="320" y="75"/>
                  <a:pt x="320" y="75"/>
                </a:cubicBezTo>
                <a:cubicBezTo>
                  <a:pt x="321" y="67"/>
                  <a:pt x="317" y="54"/>
                  <a:pt x="317" y="54"/>
                </a:cubicBezTo>
                <a:cubicBezTo>
                  <a:pt x="308" y="28"/>
                  <a:pt x="277" y="31"/>
                  <a:pt x="270" y="38"/>
                </a:cubicBezTo>
                <a:cubicBezTo>
                  <a:pt x="262" y="45"/>
                  <a:pt x="259" y="65"/>
                  <a:pt x="276" y="74"/>
                </a:cubicBezTo>
                <a:cubicBezTo>
                  <a:pt x="293" y="82"/>
                  <a:pt x="301" y="57"/>
                  <a:pt x="301" y="57"/>
                </a:cubicBezTo>
                <a:cubicBezTo>
                  <a:pt x="301" y="57"/>
                  <a:pt x="305" y="75"/>
                  <a:pt x="296" y="85"/>
                </a:cubicBezTo>
                <a:cubicBezTo>
                  <a:pt x="280" y="101"/>
                  <a:pt x="260" y="94"/>
                  <a:pt x="228" y="77"/>
                </a:cubicBezTo>
                <a:cubicBezTo>
                  <a:pt x="196" y="62"/>
                  <a:pt x="164" y="67"/>
                  <a:pt x="164" y="67"/>
                </a:cubicBezTo>
                <a:cubicBezTo>
                  <a:pt x="164" y="67"/>
                  <a:pt x="202" y="66"/>
                  <a:pt x="234" y="91"/>
                </a:cubicBezTo>
                <a:cubicBezTo>
                  <a:pt x="252" y="110"/>
                  <a:pt x="286" y="108"/>
                  <a:pt x="286" y="108"/>
                </a:cubicBezTo>
                <a:cubicBezTo>
                  <a:pt x="284" y="125"/>
                  <a:pt x="296" y="149"/>
                  <a:pt x="320" y="146"/>
                </a:cubicBezTo>
                <a:cubicBezTo>
                  <a:pt x="345" y="143"/>
                  <a:pt x="339" y="113"/>
                  <a:pt x="339" y="113"/>
                </a:cubicBezTo>
                <a:cubicBezTo>
                  <a:pt x="339" y="113"/>
                  <a:pt x="337" y="124"/>
                  <a:pt x="327" y="125"/>
                </a:cubicBezTo>
                <a:cubicBezTo>
                  <a:pt x="316" y="127"/>
                  <a:pt x="308" y="111"/>
                  <a:pt x="319" y="101"/>
                </a:cubicBezTo>
                <a:cubicBezTo>
                  <a:pt x="333" y="94"/>
                  <a:pt x="349" y="105"/>
                  <a:pt x="349" y="105"/>
                </a:cubicBezTo>
                <a:cubicBezTo>
                  <a:pt x="349" y="105"/>
                  <a:pt x="374" y="125"/>
                  <a:pt x="351" y="157"/>
                </a:cubicBezTo>
                <a:cubicBezTo>
                  <a:pt x="319" y="189"/>
                  <a:pt x="274" y="144"/>
                  <a:pt x="274" y="144"/>
                </a:cubicBezTo>
                <a:cubicBezTo>
                  <a:pt x="274" y="144"/>
                  <a:pt x="196" y="70"/>
                  <a:pt x="126" y="75"/>
                </a:cubicBezTo>
                <a:cubicBezTo>
                  <a:pt x="76" y="75"/>
                  <a:pt x="0" y="153"/>
                  <a:pt x="2" y="150"/>
                </a:cubicBezTo>
                <a:cubicBezTo>
                  <a:pt x="45" y="115"/>
                  <a:pt x="75" y="94"/>
                  <a:pt x="114" y="86"/>
                </a:cubicBezTo>
                <a:cubicBezTo>
                  <a:pt x="194" y="76"/>
                  <a:pt x="246" y="148"/>
                  <a:pt x="246" y="148"/>
                </a:cubicBezTo>
                <a:cubicBezTo>
                  <a:pt x="290" y="197"/>
                  <a:pt x="329" y="203"/>
                  <a:pt x="329" y="203"/>
                </a:cubicBezTo>
                <a:cubicBezTo>
                  <a:pt x="391" y="221"/>
                  <a:pt x="428" y="158"/>
                  <a:pt x="428" y="158"/>
                </a:cubicBezTo>
                <a:cubicBezTo>
                  <a:pt x="428" y="158"/>
                  <a:pt x="448" y="119"/>
                  <a:pt x="460" y="106"/>
                </a:cubicBezTo>
                <a:cubicBezTo>
                  <a:pt x="467" y="98"/>
                  <a:pt x="495" y="95"/>
                  <a:pt x="498" y="114"/>
                </a:cubicBezTo>
                <a:cubicBezTo>
                  <a:pt x="500" y="133"/>
                  <a:pt x="480" y="137"/>
                  <a:pt x="478" y="125"/>
                </a:cubicBezTo>
                <a:cubicBezTo>
                  <a:pt x="477" y="114"/>
                  <a:pt x="484" y="112"/>
                  <a:pt x="484" y="112"/>
                </a:cubicBezTo>
                <a:cubicBezTo>
                  <a:pt x="484" y="112"/>
                  <a:pt x="471" y="105"/>
                  <a:pt x="467" y="116"/>
                </a:cubicBezTo>
                <a:cubicBezTo>
                  <a:pt x="466" y="126"/>
                  <a:pt x="465" y="148"/>
                  <a:pt x="490" y="146"/>
                </a:cubicBezTo>
                <a:cubicBezTo>
                  <a:pt x="518" y="144"/>
                  <a:pt x="509" y="107"/>
                  <a:pt x="509" y="107"/>
                </a:cubicBezTo>
                <a:cubicBezTo>
                  <a:pt x="512" y="103"/>
                  <a:pt x="512" y="103"/>
                  <a:pt x="512" y="103"/>
                </a:cubicBezTo>
                <a:close/>
                <a:moveTo>
                  <a:pt x="509" y="107"/>
                </a:moveTo>
                <a:cubicBezTo>
                  <a:pt x="512" y="103"/>
                  <a:pt x="512" y="103"/>
                  <a:pt x="512" y="103"/>
                </a:cubicBezTo>
                <a:lnTo>
                  <a:pt x="509" y="107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28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6" presetClass="emph" presetSubtype="0" repeatCount="indefinite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139" dur="100" fill="hold"/>
                                        <p:tgtEl>
                                          <p:spTgt spid="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0" presetClass="path" presetSubtype="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2.5E-6 -1.23457E-7 L -0.03298 -1.23457E-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1" grpId="0"/>
      <p:bldP spid="37" grpId="0" animBg="1"/>
      <p:bldP spid="37" grpId="1" animBg="1"/>
      <p:bldP spid="38" grpId="0" animBg="1"/>
      <p:bldP spid="38" grpId="1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016467"/>
            <a:ext cx="4273475" cy="432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7" y="951086"/>
            <a:ext cx="39084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4102"/>
          <p:cNvSpPr txBox="1">
            <a:spLocks noChangeArrowheads="1"/>
          </p:cNvSpPr>
          <p:nvPr/>
        </p:nvSpPr>
        <p:spPr bwMode="auto">
          <a:xfrm>
            <a:off x="3390449" y="1876489"/>
            <a:ext cx="17351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5400" dirty="0"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综艺简体"/>
              </a:rPr>
              <a:t>2020</a:t>
            </a:r>
          </a:p>
        </p:txBody>
      </p:sp>
      <p:pic>
        <p:nvPicPr>
          <p:cNvPr id="12" name="Picture 2" descr="E:\熊猫模板\ppt\2017.1\【绽放梦想】大气年终颁奖典礼模板\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0538"/>
            <a:ext cx="91440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>
            <a:spLocks noChangeArrowheads="1" noChangeShapeType="1" noTextEdit="1"/>
          </p:cNvSpPr>
          <p:nvPr/>
        </p:nvSpPr>
        <p:spPr bwMode="auto">
          <a:xfrm>
            <a:off x="5087317" y="1858962"/>
            <a:ext cx="2281237" cy="587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dirty="0">
                <a:ln w="9525">
                  <a:noFill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EFD82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花落谁家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063504" y="2447924"/>
            <a:ext cx="2308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HAPPY NEW YEAR</a:t>
            </a:r>
            <a:endParaRPr lang="en-US" altLang="zh-CN" sz="2100" dirty="0">
              <a:solidFill>
                <a:schemeClr val="bg1"/>
              </a:solidFill>
            </a:endParaRPr>
          </a:p>
        </p:txBody>
      </p:sp>
      <p:sp>
        <p:nvSpPr>
          <p:cNvPr id="25" name="任意多边形 24"/>
          <p:cNvSpPr>
            <a:spLocks noEditPoints="1" noChangeArrowheads="1"/>
          </p:cNvSpPr>
          <p:nvPr/>
        </p:nvSpPr>
        <p:spPr bwMode="auto">
          <a:xfrm>
            <a:off x="7130429" y="2682874"/>
            <a:ext cx="969963" cy="411163"/>
          </a:xfrm>
          <a:custGeom>
            <a:avLst/>
            <a:gdLst>
              <a:gd name="T0" fmla="*/ 391 w 521"/>
              <a:gd name="T1" fmla="*/ 159 h 221"/>
              <a:gd name="T2" fmla="*/ 411 w 521"/>
              <a:gd name="T3" fmla="*/ 134 h 221"/>
              <a:gd name="T4" fmla="*/ 402 w 521"/>
              <a:gd name="T5" fmla="*/ 109 h 221"/>
              <a:gd name="T6" fmla="*/ 397 w 521"/>
              <a:gd name="T7" fmla="*/ 127 h 221"/>
              <a:gd name="T8" fmla="*/ 379 w 521"/>
              <a:gd name="T9" fmla="*/ 107 h 221"/>
              <a:gd name="T10" fmla="*/ 424 w 521"/>
              <a:gd name="T11" fmla="*/ 121 h 221"/>
              <a:gd name="T12" fmla="*/ 391 w 521"/>
              <a:gd name="T13" fmla="*/ 159 h 221"/>
              <a:gd name="T14" fmla="*/ 391 w 521"/>
              <a:gd name="T15" fmla="*/ 159 h 221"/>
              <a:gd name="T16" fmla="*/ 512 w 521"/>
              <a:gd name="T17" fmla="*/ 103 h 221"/>
              <a:gd name="T18" fmla="*/ 488 w 521"/>
              <a:gd name="T19" fmla="*/ 75 h 221"/>
              <a:gd name="T20" fmla="*/ 438 w 521"/>
              <a:gd name="T21" fmla="*/ 84 h 221"/>
              <a:gd name="T22" fmla="*/ 387 w 521"/>
              <a:gd name="T23" fmla="*/ 74 h 221"/>
              <a:gd name="T24" fmla="*/ 413 w 521"/>
              <a:gd name="T25" fmla="*/ 39 h 221"/>
              <a:gd name="T26" fmla="*/ 416 w 521"/>
              <a:gd name="T27" fmla="*/ 71 h 221"/>
              <a:gd name="T28" fmla="*/ 403 w 521"/>
              <a:gd name="T29" fmla="*/ 62 h 221"/>
              <a:gd name="T30" fmla="*/ 413 w 521"/>
              <a:gd name="T31" fmla="*/ 59 h 221"/>
              <a:gd name="T32" fmla="*/ 399 w 521"/>
              <a:gd name="T33" fmla="*/ 56 h 221"/>
              <a:gd name="T34" fmla="*/ 403 w 521"/>
              <a:gd name="T35" fmla="*/ 77 h 221"/>
              <a:gd name="T36" fmla="*/ 444 w 521"/>
              <a:gd name="T37" fmla="*/ 61 h 221"/>
              <a:gd name="T38" fmla="*/ 420 w 521"/>
              <a:gd name="T39" fmla="*/ 25 h 221"/>
              <a:gd name="T40" fmla="*/ 402 w 521"/>
              <a:gd name="T41" fmla="*/ 9 h 221"/>
              <a:gd name="T42" fmla="*/ 362 w 521"/>
              <a:gd name="T43" fmla="*/ 34 h 221"/>
              <a:gd name="T44" fmla="*/ 326 w 521"/>
              <a:gd name="T45" fmla="*/ 51 h 221"/>
              <a:gd name="T46" fmla="*/ 362 w 521"/>
              <a:gd name="T47" fmla="*/ 71 h 221"/>
              <a:gd name="T48" fmla="*/ 378 w 521"/>
              <a:gd name="T49" fmla="*/ 86 h 221"/>
              <a:gd name="T50" fmla="*/ 360 w 521"/>
              <a:gd name="T51" fmla="*/ 95 h 221"/>
              <a:gd name="T52" fmla="*/ 320 w 521"/>
              <a:gd name="T53" fmla="*/ 75 h 221"/>
              <a:gd name="T54" fmla="*/ 317 w 521"/>
              <a:gd name="T55" fmla="*/ 54 h 221"/>
              <a:gd name="T56" fmla="*/ 270 w 521"/>
              <a:gd name="T57" fmla="*/ 38 h 221"/>
              <a:gd name="T58" fmla="*/ 276 w 521"/>
              <a:gd name="T59" fmla="*/ 74 h 221"/>
              <a:gd name="T60" fmla="*/ 301 w 521"/>
              <a:gd name="T61" fmla="*/ 57 h 221"/>
              <a:gd name="T62" fmla="*/ 296 w 521"/>
              <a:gd name="T63" fmla="*/ 85 h 221"/>
              <a:gd name="T64" fmla="*/ 228 w 521"/>
              <a:gd name="T65" fmla="*/ 77 h 221"/>
              <a:gd name="T66" fmla="*/ 164 w 521"/>
              <a:gd name="T67" fmla="*/ 67 h 221"/>
              <a:gd name="T68" fmla="*/ 234 w 521"/>
              <a:gd name="T69" fmla="*/ 91 h 221"/>
              <a:gd name="T70" fmla="*/ 286 w 521"/>
              <a:gd name="T71" fmla="*/ 108 h 221"/>
              <a:gd name="T72" fmla="*/ 320 w 521"/>
              <a:gd name="T73" fmla="*/ 146 h 221"/>
              <a:gd name="T74" fmla="*/ 339 w 521"/>
              <a:gd name="T75" fmla="*/ 113 h 221"/>
              <a:gd name="T76" fmla="*/ 327 w 521"/>
              <a:gd name="T77" fmla="*/ 125 h 221"/>
              <a:gd name="T78" fmla="*/ 319 w 521"/>
              <a:gd name="T79" fmla="*/ 101 h 221"/>
              <a:gd name="T80" fmla="*/ 349 w 521"/>
              <a:gd name="T81" fmla="*/ 105 h 221"/>
              <a:gd name="T82" fmla="*/ 351 w 521"/>
              <a:gd name="T83" fmla="*/ 157 h 221"/>
              <a:gd name="T84" fmla="*/ 274 w 521"/>
              <a:gd name="T85" fmla="*/ 144 h 221"/>
              <a:gd name="T86" fmla="*/ 126 w 521"/>
              <a:gd name="T87" fmla="*/ 75 h 221"/>
              <a:gd name="T88" fmla="*/ 2 w 521"/>
              <a:gd name="T89" fmla="*/ 150 h 221"/>
              <a:gd name="T90" fmla="*/ 114 w 521"/>
              <a:gd name="T91" fmla="*/ 86 h 221"/>
              <a:gd name="T92" fmla="*/ 246 w 521"/>
              <a:gd name="T93" fmla="*/ 148 h 221"/>
              <a:gd name="T94" fmla="*/ 329 w 521"/>
              <a:gd name="T95" fmla="*/ 203 h 221"/>
              <a:gd name="T96" fmla="*/ 428 w 521"/>
              <a:gd name="T97" fmla="*/ 158 h 221"/>
              <a:gd name="T98" fmla="*/ 460 w 521"/>
              <a:gd name="T99" fmla="*/ 106 h 221"/>
              <a:gd name="T100" fmla="*/ 498 w 521"/>
              <a:gd name="T101" fmla="*/ 114 h 221"/>
              <a:gd name="T102" fmla="*/ 478 w 521"/>
              <a:gd name="T103" fmla="*/ 125 h 221"/>
              <a:gd name="T104" fmla="*/ 484 w 521"/>
              <a:gd name="T105" fmla="*/ 112 h 221"/>
              <a:gd name="T106" fmla="*/ 467 w 521"/>
              <a:gd name="T107" fmla="*/ 116 h 221"/>
              <a:gd name="T108" fmla="*/ 490 w 521"/>
              <a:gd name="T109" fmla="*/ 146 h 221"/>
              <a:gd name="T110" fmla="*/ 509 w 521"/>
              <a:gd name="T111" fmla="*/ 107 h 221"/>
              <a:gd name="T112" fmla="*/ 512 w 521"/>
              <a:gd name="T113" fmla="*/ 103 h 221"/>
              <a:gd name="T114" fmla="*/ 509 w 521"/>
              <a:gd name="T115" fmla="*/ 107 h 221"/>
              <a:gd name="T116" fmla="*/ 512 w 521"/>
              <a:gd name="T117" fmla="*/ 103 h 221"/>
              <a:gd name="T118" fmla="*/ 509 w 521"/>
              <a:gd name="T119" fmla="*/ 107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1" h="221">
                <a:moveTo>
                  <a:pt x="391" y="159"/>
                </a:moveTo>
                <a:cubicBezTo>
                  <a:pt x="389" y="159"/>
                  <a:pt x="403" y="153"/>
                  <a:pt x="411" y="134"/>
                </a:cubicBezTo>
                <a:cubicBezTo>
                  <a:pt x="416" y="119"/>
                  <a:pt x="402" y="109"/>
                  <a:pt x="402" y="109"/>
                </a:cubicBezTo>
                <a:cubicBezTo>
                  <a:pt x="403" y="111"/>
                  <a:pt x="402" y="122"/>
                  <a:pt x="397" y="127"/>
                </a:cubicBezTo>
                <a:cubicBezTo>
                  <a:pt x="393" y="132"/>
                  <a:pt x="373" y="126"/>
                  <a:pt x="379" y="107"/>
                </a:cubicBezTo>
                <a:cubicBezTo>
                  <a:pt x="388" y="89"/>
                  <a:pt x="424" y="95"/>
                  <a:pt x="424" y="121"/>
                </a:cubicBezTo>
                <a:cubicBezTo>
                  <a:pt x="424" y="147"/>
                  <a:pt x="393" y="159"/>
                  <a:pt x="391" y="159"/>
                </a:cubicBezTo>
                <a:cubicBezTo>
                  <a:pt x="391" y="159"/>
                  <a:pt x="391" y="159"/>
                  <a:pt x="391" y="159"/>
                </a:cubicBezTo>
                <a:close/>
                <a:moveTo>
                  <a:pt x="512" y="103"/>
                </a:moveTo>
                <a:cubicBezTo>
                  <a:pt x="521" y="72"/>
                  <a:pt x="488" y="75"/>
                  <a:pt x="488" y="75"/>
                </a:cubicBezTo>
                <a:cubicBezTo>
                  <a:pt x="472" y="45"/>
                  <a:pt x="446" y="75"/>
                  <a:pt x="438" y="84"/>
                </a:cubicBezTo>
                <a:cubicBezTo>
                  <a:pt x="429" y="92"/>
                  <a:pt x="394" y="97"/>
                  <a:pt x="387" y="74"/>
                </a:cubicBezTo>
                <a:cubicBezTo>
                  <a:pt x="379" y="51"/>
                  <a:pt x="398" y="33"/>
                  <a:pt x="413" y="39"/>
                </a:cubicBezTo>
                <a:cubicBezTo>
                  <a:pt x="428" y="46"/>
                  <a:pt x="431" y="66"/>
                  <a:pt x="416" y="71"/>
                </a:cubicBezTo>
                <a:cubicBezTo>
                  <a:pt x="400" y="76"/>
                  <a:pt x="403" y="62"/>
                  <a:pt x="403" y="62"/>
                </a:cubicBezTo>
                <a:cubicBezTo>
                  <a:pt x="408" y="68"/>
                  <a:pt x="412" y="63"/>
                  <a:pt x="413" y="59"/>
                </a:cubicBezTo>
                <a:cubicBezTo>
                  <a:pt x="414" y="54"/>
                  <a:pt x="405" y="48"/>
                  <a:pt x="399" y="56"/>
                </a:cubicBezTo>
                <a:cubicBezTo>
                  <a:pt x="394" y="68"/>
                  <a:pt x="403" y="77"/>
                  <a:pt x="403" y="77"/>
                </a:cubicBezTo>
                <a:cubicBezTo>
                  <a:pt x="403" y="77"/>
                  <a:pt x="436" y="91"/>
                  <a:pt x="444" y="61"/>
                </a:cubicBezTo>
                <a:cubicBezTo>
                  <a:pt x="449" y="21"/>
                  <a:pt x="420" y="25"/>
                  <a:pt x="420" y="25"/>
                </a:cubicBezTo>
                <a:cubicBezTo>
                  <a:pt x="420" y="25"/>
                  <a:pt x="417" y="14"/>
                  <a:pt x="402" y="9"/>
                </a:cubicBezTo>
                <a:cubicBezTo>
                  <a:pt x="371" y="0"/>
                  <a:pt x="362" y="31"/>
                  <a:pt x="362" y="34"/>
                </a:cubicBezTo>
                <a:cubicBezTo>
                  <a:pt x="356" y="29"/>
                  <a:pt x="326" y="27"/>
                  <a:pt x="326" y="51"/>
                </a:cubicBezTo>
                <a:cubicBezTo>
                  <a:pt x="326" y="75"/>
                  <a:pt x="355" y="71"/>
                  <a:pt x="362" y="71"/>
                </a:cubicBezTo>
                <a:cubicBezTo>
                  <a:pt x="368" y="71"/>
                  <a:pt x="378" y="72"/>
                  <a:pt x="378" y="86"/>
                </a:cubicBezTo>
                <a:cubicBezTo>
                  <a:pt x="378" y="99"/>
                  <a:pt x="360" y="95"/>
                  <a:pt x="360" y="95"/>
                </a:cubicBezTo>
                <a:cubicBezTo>
                  <a:pt x="351" y="79"/>
                  <a:pt x="320" y="75"/>
                  <a:pt x="320" y="75"/>
                </a:cubicBezTo>
                <a:cubicBezTo>
                  <a:pt x="321" y="67"/>
                  <a:pt x="317" y="54"/>
                  <a:pt x="317" y="54"/>
                </a:cubicBezTo>
                <a:cubicBezTo>
                  <a:pt x="308" y="28"/>
                  <a:pt x="277" y="31"/>
                  <a:pt x="270" y="38"/>
                </a:cubicBezTo>
                <a:cubicBezTo>
                  <a:pt x="262" y="45"/>
                  <a:pt x="259" y="65"/>
                  <a:pt x="276" y="74"/>
                </a:cubicBezTo>
                <a:cubicBezTo>
                  <a:pt x="293" y="82"/>
                  <a:pt x="301" y="57"/>
                  <a:pt x="301" y="57"/>
                </a:cubicBezTo>
                <a:cubicBezTo>
                  <a:pt x="301" y="57"/>
                  <a:pt x="305" y="75"/>
                  <a:pt x="296" y="85"/>
                </a:cubicBezTo>
                <a:cubicBezTo>
                  <a:pt x="280" y="101"/>
                  <a:pt x="260" y="94"/>
                  <a:pt x="228" y="77"/>
                </a:cubicBezTo>
                <a:cubicBezTo>
                  <a:pt x="196" y="62"/>
                  <a:pt x="164" y="67"/>
                  <a:pt x="164" y="67"/>
                </a:cubicBezTo>
                <a:cubicBezTo>
                  <a:pt x="164" y="67"/>
                  <a:pt x="202" y="66"/>
                  <a:pt x="234" y="91"/>
                </a:cubicBezTo>
                <a:cubicBezTo>
                  <a:pt x="252" y="110"/>
                  <a:pt x="286" y="108"/>
                  <a:pt x="286" y="108"/>
                </a:cubicBezTo>
                <a:cubicBezTo>
                  <a:pt x="284" y="125"/>
                  <a:pt x="296" y="149"/>
                  <a:pt x="320" y="146"/>
                </a:cubicBezTo>
                <a:cubicBezTo>
                  <a:pt x="345" y="143"/>
                  <a:pt x="339" y="113"/>
                  <a:pt x="339" y="113"/>
                </a:cubicBezTo>
                <a:cubicBezTo>
                  <a:pt x="339" y="113"/>
                  <a:pt x="337" y="124"/>
                  <a:pt x="327" y="125"/>
                </a:cubicBezTo>
                <a:cubicBezTo>
                  <a:pt x="316" y="127"/>
                  <a:pt x="308" y="111"/>
                  <a:pt x="319" y="101"/>
                </a:cubicBezTo>
                <a:cubicBezTo>
                  <a:pt x="333" y="94"/>
                  <a:pt x="349" y="105"/>
                  <a:pt x="349" y="105"/>
                </a:cubicBezTo>
                <a:cubicBezTo>
                  <a:pt x="349" y="105"/>
                  <a:pt x="374" y="125"/>
                  <a:pt x="351" y="157"/>
                </a:cubicBezTo>
                <a:cubicBezTo>
                  <a:pt x="319" y="189"/>
                  <a:pt x="274" y="144"/>
                  <a:pt x="274" y="144"/>
                </a:cubicBezTo>
                <a:cubicBezTo>
                  <a:pt x="274" y="144"/>
                  <a:pt x="196" y="70"/>
                  <a:pt x="126" y="75"/>
                </a:cubicBezTo>
                <a:cubicBezTo>
                  <a:pt x="76" y="75"/>
                  <a:pt x="0" y="153"/>
                  <a:pt x="2" y="150"/>
                </a:cubicBezTo>
                <a:cubicBezTo>
                  <a:pt x="45" y="115"/>
                  <a:pt x="75" y="94"/>
                  <a:pt x="114" y="86"/>
                </a:cubicBezTo>
                <a:cubicBezTo>
                  <a:pt x="194" y="76"/>
                  <a:pt x="246" y="148"/>
                  <a:pt x="246" y="148"/>
                </a:cubicBezTo>
                <a:cubicBezTo>
                  <a:pt x="290" y="197"/>
                  <a:pt x="329" y="203"/>
                  <a:pt x="329" y="203"/>
                </a:cubicBezTo>
                <a:cubicBezTo>
                  <a:pt x="391" y="221"/>
                  <a:pt x="428" y="158"/>
                  <a:pt x="428" y="158"/>
                </a:cubicBezTo>
                <a:cubicBezTo>
                  <a:pt x="428" y="158"/>
                  <a:pt x="448" y="119"/>
                  <a:pt x="460" y="106"/>
                </a:cubicBezTo>
                <a:cubicBezTo>
                  <a:pt x="467" y="98"/>
                  <a:pt x="495" y="95"/>
                  <a:pt x="498" y="114"/>
                </a:cubicBezTo>
                <a:cubicBezTo>
                  <a:pt x="500" y="133"/>
                  <a:pt x="480" y="137"/>
                  <a:pt x="478" y="125"/>
                </a:cubicBezTo>
                <a:cubicBezTo>
                  <a:pt x="477" y="114"/>
                  <a:pt x="484" y="112"/>
                  <a:pt x="484" y="112"/>
                </a:cubicBezTo>
                <a:cubicBezTo>
                  <a:pt x="484" y="112"/>
                  <a:pt x="471" y="105"/>
                  <a:pt x="467" y="116"/>
                </a:cubicBezTo>
                <a:cubicBezTo>
                  <a:pt x="466" y="126"/>
                  <a:pt x="465" y="148"/>
                  <a:pt x="490" y="146"/>
                </a:cubicBezTo>
                <a:cubicBezTo>
                  <a:pt x="518" y="144"/>
                  <a:pt x="509" y="107"/>
                  <a:pt x="509" y="107"/>
                </a:cubicBezTo>
                <a:cubicBezTo>
                  <a:pt x="512" y="103"/>
                  <a:pt x="512" y="103"/>
                  <a:pt x="512" y="103"/>
                </a:cubicBezTo>
                <a:close/>
                <a:moveTo>
                  <a:pt x="509" y="107"/>
                </a:moveTo>
                <a:cubicBezTo>
                  <a:pt x="512" y="103"/>
                  <a:pt x="512" y="103"/>
                  <a:pt x="512" y="103"/>
                </a:cubicBezTo>
                <a:lnTo>
                  <a:pt x="509" y="107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27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6" name="任意多边形 25"/>
          <p:cNvSpPr>
            <a:spLocks noEditPoints="1" noChangeArrowheads="1"/>
          </p:cNvSpPr>
          <p:nvPr/>
        </p:nvSpPr>
        <p:spPr bwMode="auto">
          <a:xfrm>
            <a:off x="6236667" y="2795587"/>
            <a:ext cx="439737" cy="430212"/>
          </a:xfrm>
          <a:custGeom>
            <a:avLst/>
            <a:gdLst>
              <a:gd name="T0" fmla="*/ 277 w 277"/>
              <a:gd name="T1" fmla="*/ 182 h 271"/>
              <a:gd name="T2" fmla="*/ 172 w 277"/>
              <a:gd name="T3" fmla="*/ 173 h 271"/>
              <a:gd name="T4" fmla="*/ 130 w 277"/>
              <a:gd name="T5" fmla="*/ 271 h 271"/>
              <a:gd name="T6" fmla="*/ 106 w 277"/>
              <a:gd name="T7" fmla="*/ 168 h 271"/>
              <a:gd name="T8" fmla="*/ 0 w 277"/>
              <a:gd name="T9" fmla="*/ 159 h 271"/>
              <a:gd name="T10" fmla="*/ 90 w 277"/>
              <a:gd name="T11" fmla="*/ 104 h 271"/>
              <a:gd name="T12" fmla="*/ 66 w 277"/>
              <a:gd name="T13" fmla="*/ 0 h 271"/>
              <a:gd name="T14" fmla="*/ 146 w 277"/>
              <a:gd name="T15" fmla="*/ 70 h 271"/>
              <a:gd name="T16" fmla="*/ 238 w 277"/>
              <a:gd name="T17" fmla="*/ 15 h 271"/>
              <a:gd name="T18" fmla="*/ 197 w 277"/>
              <a:gd name="T19" fmla="*/ 113 h 271"/>
              <a:gd name="T20" fmla="*/ 277 w 277"/>
              <a:gd name="T21" fmla="*/ 182 h 271"/>
              <a:gd name="T22" fmla="*/ 78 w 277"/>
              <a:gd name="T23" fmla="*/ 141 h 271"/>
              <a:gd name="T24" fmla="*/ 126 w 277"/>
              <a:gd name="T25" fmla="*/ 145 h 271"/>
              <a:gd name="T26" fmla="*/ 137 w 277"/>
              <a:gd name="T27" fmla="*/ 192 h 271"/>
              <a:gd name="T28" fmla="*/ 155 w 277"/>
              <a:gd name="T29" fmla="*/ 148 h 271"/>
              <a:gd name="T30" fmla="*/ 204 w 277"/>
              <a:gd name="T31" fmla="*/ 151 h 271"/>
              <a:gd name="T32" fmla="*/ 167 w 277"/>
              <a:gd name="T33" fmla="*/ 120 h 271"/>
              <a:gd name="T34" fmla="*/ 186 w 277"/>
              <a:gd name="T35" fmla="*/ 75 h 271"/>
              <a:gd name="T36" fmla="*/ 145 w 277"/>
              <a:gd name="T37" fmla="*/ 101 h 271"/>
              <a:gd name="T38" fmla="*/ 108 w 277"/>
              <a:gd name="T39" fmla="*/ 69 h 271"/>
              <a:gd name="T40" fmla="*/ 118 w 277"/>
              <a:gd name="T41" fmla="*/ 116 h 271"/>
              <a:gd name="T42" fmla="*/ 78 w 277"/>
              <a:gd name="T43" fmla="*/ 14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7" h="271">
                <a:moveTo>
                  <a:pt x="277" y="182"/>
                </a:moveTo>
                <a:lnTo>
                  <a:pt x="172" y="173"/>
                </a:lnTo>
                <a:lnTo>
                  <a:pt x="130" y="271"/>
                </a:lnTo>
                <a:lnTo>
                  <a:pt x="106" y="168"/>
                </a:lnTo>
                <a:lnTo>
                  <a:pt x="0" y="159"/>
                </a:lnTo>
                <a:lnTo>
                  <a:pt x="90" y="104"/>
                </a:lnTo>
                <a:lnTo>
                  <a:pt x="66" y="0"/>
                </a:lnTo>
                <a:lnTo>
                  <a:pt x="146" y="70"/>
                </a:lnTo>
                <a:lnTo>
                  <a:pt x="238" y="15"/>
                </a:lnTo>
                <a:lnTo>
                  <a:pt x="197" y="113"/>
                </a:lnTo>
                <a:lnTo>
                  <a:pt x="277" y="182"/>
                </a:lnTo>
                <a:close/>
                <a:moveTo>
                  <a:pt x="78" y="141"/>
                </a:moveTo>
                <a:lnTo>
                  <a:pt x="126" y="145"/>
                </a:lnTo>
                <a:lnTo>
                  <a:pt x="137" y="192"/>
                </a:lnTo>
                <a:lnTo>
                  <a:pt x="155" y="148"/>
                </a:lnTo>
                <a:lnTo>
                  <a:pt x="204" y="151"/>
                </a:lnTo>
                <a:lnTo>
                  <a:pt x="167" y="120"/>
                </a:lnTo>
                <a:lnTo>
                  <a:pt x="186" y="75"/>
                </a:lnTo>
                <a:lnTo>
                  <a:pt x="145" y="101"/>
                </a:lnTo>
                <a:lnTo>
                  <a:pt x="108" y="69"/>
                </a:lnTo>
                <a:lnTo>
                  <a:pt x="118" y="116"/>
                </a:lnTo>
                <a:lnTo>
                  <a:pt x="78" y="141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7" name="任意多边形 26"/>
          <p:cNvSpPr>
            <a:spLocks noEditPoints="1" noChangeArrowheads="1"/>
          </p:cNvSpPr>
          <p:nvPr/>
        </p:nvSpPr>
        <p:spPr bwMode="auto">
          <a:xfrm>
            <a:off x="6744667" y="2819399"/>
            <a:ext cx="138112" cy="133350"/>
          </a:xfrm>
          <a:custGeom>
            <a:avLst/>
            <a:gdLst>
              <a:gd name="T0" fmla="*/ 68 w 87"/>
              <a:gd name="T1" fmla="*/ 84 h 84"/>
              <a:gd name="T2" fmla="*/ 41 w 87"/>
              <a:gd name="T3" fmla="*/ 62 h 84"/>
              <a:gd name="T4" fmla="*/ 13 w 87"/>
              <a:gd name="T5" fmla="*/ 80 h 84"/>
              <a:gd name="T6" fmla="*/ 26 w 87"/>
              <a:gd name="T7" fmla="*/ 49 h 84"/>
              <a:gd name="T8" fmla="*/ 0 w 87"/>
              <a:gd name="T9" fmla="*/ 28 h 84"/>
              <a:gd name="T10" fmla="*/ 34 w 87"/>
              <a:gd name="T11" fmla="*/ 30 h 84"/>
              <a:gd name="T12" fmla="*/ 46 w 87"/>
              <a:gd name="T13" fmla="*/ 0 h 84"/>
              <a:gd name="T14" fmla="*/ 54 w 87"/>
              <a:gd name="T15" fmla="*/ 31 h 84"/>
              <a:gd name="T16" fmla="*/ 87 w 87"/>
              <a:gd name="T17" fmla="*/ 34 h 84"/>
              <a:gd name="T18" fmla="*/ 59 w 87"/>
              <a:gd name="T19" fmla="*/ 52 h 84"/>
              <a:gd name="T20" fmla="*/ 68 w 87"/>
              <a:gd name="T21" fmla="*/ 84 h 84"/>
              <a:gd name="T22" fmla="*/ 23 w 87"/>
              <a:gd name="T23" fmla="*/ 36 h 84"/>
              <a:gd name="T24" fmla="*/ 35 w 87"/>
              <a:gd name="T25" fmla="*/ 47 h 84"/>
              <a:gd name="T26" fmla="*/ 30 w 87"/>
              <a:gd name="T27" fmla="*/ 61 h 84"/>
              <a:gd name="T28" fmla="*/ 42 w 87"/>
              <a:gd name="T29" fmla="*/ 53 h 84"/>
              <a:gd name="T30" fmla="*/ 54 w 87"/>
              <a:gd name="T31" fmla="*/ 62 h 84"/>
              <a:gd name="T32" fmla="*/ 50 w 87"/>
              <a:gd name="T33" fmla="*/ 48 h 84"/>
              <a:gd name="T34" fmla="*/ 63 w 87"/>
              <a:gd name="T35" fmla="*/ 39 h 84"/>
              <a:gd name="T36" fmla="*/ 48 w 87"/>
              <a:gd name="T37" fmla="*/ 39 h 84"/>
              <a:gd name="T38" fmla="*/ 44 w 87"/>
              <a:gd name="T39" fmla="*/ 24 h 84"/>
              <a:gd name="T40" fmla="*/ 39 w 87"/>
              <a:gd name="T41" fmla="*/ 38 h 84"/>
              <a:gd name="T42" fmla="*/ 23 w 87"/>
              <a:gd name="T43" fmla="*/ 3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7" h="84">
                <a:moveTo>
                  <a:pt x="68" y="84"/>
                </a:moveTo>
                <a:lnTo>
                  <a:pt x="41" y="62"/>
                </a:lnTo>
                <a:lnTo>
                  <a:pt x="13" y="80"/>
                </a:lnTo>
                <a:lnTo>
                  <a:pt x="26" y="49"/>
                </a:lnTo>
                <a:lnTo>
                  <a:pt x="0" y="28"/>
                </a:lnTo>
                <a:lnTo>
                  <a:pt x="34" y="30"/>
                </a:lnTo>
                <a:lnTo>
                  <a:pt x="46" y="0"/>
                </a:lnTo>
                <a:lnTo>
                  <a:pt x="54" y="31"/>
                </a:lnTo>
                <a:lnTo>
                  <a:pt x="87" y="34"/>
                </a:lnTo>
                <a:lnTo>
                  <a:pt x="59" y="52"/>
                </a:lnTo>
                <a:lnTo>
                  <a:pt x="68" y="84"/>
                </a:lnTo>
                <a:close/>
                <a:moveTo>
                  <a:pt x="23" y="36"/>
                </a:moveTo>
                <a:lnTo>
                  <a:pt x="35" y="47"/>
                </a:lnTo>
                <a:lnTo>
                  <a:pt x="30" y="61"/>
                </a:lnTo>
                <a:lnTo>
                  <a:pt x="42" y="53"/>
                </a:lnTo>
                <a:lnTo>
                  <a:pt x="54" y="62"/>
                </a:lnTo>
                <a:lnTo>
                  <a:pt x="50" y="48"/>
                </a:lnTo>
                <a:lnTo>
                  <a:pt x="63" y="39"/>
                </a:lnTo>
                <a:lnTo>
                  <a:pt x="48" y="39"/>
                </a:lnTo>
                <a:lnTo>
                  <a:pt x="44" y="24"/>
                </a:lnTo>
                <a:lnTo>
                  <a:pt x="39" y="38"/>
                </a:lnTo>
                <a:lnTo>
                  <a:pt x="23" y="36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8" name="任意多边形 27"/>
          <p:cNvSpPr>
            <a:spLocks noEditPoints="1" noChangeArrowheads="1"/>
          </p:cNvSpPr>
          <p:nvPr/>
        </p:nvSpPr>
        <p:spPr bwMode="auto">
          <a:xfrm rot="3046626">
            <a:off x="4817442" y="1531936"/>
            <a:ext cx="304800" cy="301625"/>
          </a:xfrm>
          <a:custGeom>
            <a:avLst/>
            <a:gdLst>
              <a:gd name="T0" fmla="*/ 277 w 277"/>
              <a:gd name="T1" fmla="*/ 182 h 271"/>
              <a:gd name="T2" fmla="*/ 172 w 277"/>
              <a:gd name="T3" fmla="*/ 173 h 271"/>
              <a:gd name="T4" fmla="*/ 130 w 277"/>
              <a:gd name="T5" fmla="*/ 271 h 271"/>
              <a:gd name="T6" fmla="*/ 106 w 277"/>
              <a:gd name="T7" fmla="*/ 168 h 271"/>
              <a:gd name="T8" fmla="*/ 0 w 277"/>
              <a:gd name="T9" fmla="*/ 159 h 271"/>
              <a:gd name="T10" fmla="*/ 90 w 277"/>
              <a:gd name="T11" fmla="*/ 104 h 271"/>
              <a:gd name="T12" fmla="*/ 66 w 277"/>
              <a:gd name="T13" fmla="*/ 0 h 271"/>
              <a:gd name="T14" fmla="*/ 146 w 277"/>
              <a:gd name="T15" fmla="*/ 70 h 271"/>
              <a:gd name="T16" fmla="*/ 238 w 277"/>
              <a:gd name="T17" fmla="*/ 15 h 271"/>
              <a:gd name="T18" fmla="*/ 197 w 277"/>
              <a:gd name="T19" fmla="*/ 113 h 271"/>
              <a:gd name="T20" fmla="*/ 277 w 277"/>
              <a:gd name="T21" fmla="*/ 182 h 271"/>
              <a:gd name="T22" fmla="*/ 78 w 277"/>
              <a:gd name="T23" fmla="*/ 141 h 271"/>
              <a:gd name="T24" fmla="*/ 126 w 277"/>
              <a:gd name="T25" fmla="*/ 145 h 271"/>
              <a:gd name="T26" fmla="*/ 137 w 277"/>
              <a:gd name="T27" fmla="*/ 192 h 271"/>
              <a:gd name="T28" fmla="*/ 155 w 277"/>
              <a:gd name="T29" fmla="*/ 148 h 271"/>
              <a:gd name="T30" fmla="*/ 204 w 277"/>
              <a:gd name="T31" fmla="*/ 151 h 271"/>
              <a:gd name="T32" fmla="*/ 167 w 277"/>
              <a:gd name="T33" fmla="*/ 120 h 271"/>
              <a:gd name="T34" fmla="*/ 186 w 277"/>
              <a:gd name="T35" fmla="*/ 75 h 271"/>
              <a:gd name="T36" fmla="*/ 145 w 277"/>
              <a:gd name="T37" fmla="*/ 101 h 271"/>
              <a:gd name="T38" fmla="*/ 108 w 277"/>
              <a:gd name="T39" fmla="*/ 69 h 271"/>
              <a:gd name="T40" fmla="*/ 118 w 277"/>
              <a:gd name="T41" fmla="*/ 116 h 271"/>
              <a:gd name="T42" fmla="*/ 78 w 277"/>
              <a:gd name="T43" fmla="*/ 14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7" h="271">
                <a:moveTo>
                  <a:pt x="277" y="182"/>
                </a:moveTo>
                <a:lnTo>
                  <a:pt x="172" y="173"/>
                </a:lnTo>
                <a:lnTo>
                  <a:pt x="130" y="271"/>
                </a:lnTo>
                <a:lnTo>
                  <a:pt x="106" y="168"/>
                </a:lnTo>
                <a:lnTo>
                  <a:pt x="0" y="159"/>
                </a:lnTo>
                <a:lnTo>
                  <a:pt x="90" y="104"/>
                </a:lnTo>
                <a:lnTo>
                  <a:pt x="66" y="0"/>
                </a:lnTo>
                <a:lnTo>
                  <a:pt x="146" y="70"/>
                </a:lnTo>
                <a:lnTo>
                  <a:pt x="238" y="15"/>
                </a:lnTo>
                <a:lnTo>
                  <a:pt x="197" y="113"/>
                </a:lnTo>
                <a:lnTo>
                  <a:pt x="277" y="182"/>
                </a:lnTo>
                <a:close/>
                <a:moveTo>
                  <a:pt x="78" y="141"/>
                </a:moveTo>
                <a:lnTo>
                  <a:pt x="126" y="145"/>
                </a:lnTo>
                <a:lnTo>
                  <a:pt x="137" y="192"/>
                </a:lnTo>
                <a:lnTo>
                  <a:pt x="155" y="148"/>
                </a:lnTo>
                <a:lnTo>
                  <a:pt x="204" y="151"/>
                </a:lnTo>
                <a:lnTo>
                  <a:pt x="167" y="120"/>
                </a:lnTo>
                <a:lnTo>
                  <a:pt x="186" y="75"/>
                </a:lnTo>
                <a:lnTo>
                  <a:pt x="145" y="101"/>
                </a:lnTo>
                <a:lnTo>
                  <a:pt x="108" y="69"/>
                </a:lnTo>
                <a:lnTo>
                  <a:pt x="118" y="116"/>
                </a:lnTo>
                <a:lnTo>
                  <a:pt x="78" y="141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EFD82D"/>
              </a:gs>
            </a:gsLst>
            <a:lin ang="5400000" scaled="1"/>
          </a:gra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23850" y="3795713"/>
            <a:ext cx="1873250" cy="1873250"/>
          </a:xfrm>
          <a:prstGeom prst="ellipse">
            <a:avLst/>
          </a:prstGeom>
          <a:solidFill>
            <a:srgbClr val="DD1324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1835150" y="3795713"/>
            <a:ext cx="854075" cy="854075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5292080" y="4515172"/>
            <a:ext cx="384175" cy="38417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5651500" y="2787650"/>
            <a:ext cx="936625" cy="936625"/>
          </a:xfrm>
          <a:prstGeom prst="ellipse">
            <a:avLst/>
          </a:prstGeom>
          <a:solidFill>
            <a:srgbClr val="FBF41A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6156325" y="1058863"/>
            <a:ext cx="384175" cy="384175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6443663" y="1203325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971550" y="554038"/>
            <a:ext cx="647700" cy="647700"/>
          </a:xfrm>
          <a:prstGeom prst="ellipse">
            <a:avLst/>
          </a:prstGeom>
          <a:solidFill>
            <a:srgbClr val="DD1324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1331913" y="2282825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1187450" y="1058863"/>
            <a:ext cx="288925" cy="288925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-136525" y="1851025"/>
            <a:ext cx="280988" cy="288925"/>
          </a:xfrm>
          <a:prstGeom prst="ellipse">
            <a:avLst/>
          </a:prstGeom>
          <a:solidFill>
            <a:srgbClr val="F3C74C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Oval 13"/>
          <p:cNvSpPr>
            <a:spLocks noChangeArrowheads="1"/>
          </p:cNvSpPr>
          <p:nvPr/>
        </p:nvSpPr>
        <p:spPr bwMode="auto">
          <a:xfrm>
            <a:off x="8675688" y="1490663"/>
            <a:ext cx="647700" cy="647700"/>
          </a:xfrm>
          <a:prstGeom prst="ellipse">
            <a:avLst/>
          </a:prstGeom>
          <a:solidFill>
            <a:schemeClr val="bg1">
              <a:alpha val="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3851920" y="698748"/>
            <a:ext cx="514776" cy="514776"/>
          </a:xfrm>
          <a:prstGeom prst="ellipse">
            <a:avLst/>
          </a:prstGeom>
          <a:solidFill>
            <a:srgbClr val="FBF41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4580549" y="1706860"/>
            <a:ext cx="215900" cy="215900"/>
          </a:xfrm>
          <a:prstGeom prst="ellipse">
            <a:avLst/>
          </a:prstGeom>
          <a:solidFill>
            <a:schemeClr val="bg1">
              <a:alpha val="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5E-6 -1.23457E-7 L -0.03298 -1.2345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自定义</PresentationFormat>
  <Paragraphs>66</Paragraphs>
  <Slides>12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华文仿宋</vt:lpstr>
      <vt:lpstr>微软雅黑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tukuppt</dc:title>
  <dc:subject>熊猫办公</dc:subject>
  <dc:creator>www.tukuppt.com</dc:creator>
  <cp:keywords>tukuppt</cp:keywords>
  <cp:lastModifiedBy>天 下</cp:lastModifiedBy>
  <cp:revision>5</cp:revision>
  <dcterms:created xsi:type="dcterms:W3CDTF">2016-01-06T13:06:00Z</dcterms:created>
  <dcterms:modified xsi:type="dcterms:W3CDTF">2021-01-06T03:38:06Z</dcterms:modified>
  <cp:category>tukuppt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